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A2132-AB6E-1E5A-92F4-E4FD0631B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A846A4-BAB5-2DC8-F691-050445BE78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52516-44D3-9B8A-A494-9907A4451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C2FB-A027-5247-8280-E08106A94D53}" type="datetimeFigureOut">
              <a:rPr lang="en-US" smtClean="0"/>
              <a:t>1/1/26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30667-39DA-CE68-A895-3AA4EC98E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8F0B4F-C79F-A1AA-0795-8927E1B10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6408-97F6-9345-99B1-82742D4B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79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DDB86-7659-B2D7-260C-78F7C9537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242C4D-230F-8CE5-67E1-9AF481AA2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6780A-6918-3A2D-8BC3-DC419EC04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C2FB-A027-5247-8280-E08106A94D53}" type="datetimeFigureOut">
              <a:rPr lang="en-US" smtClean="0"/>
              <a:t>1/1/26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B999A-CE98-EFDE-08A1-7109BDA34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E5CB7-3347-2B70-6800-9F17EAEC3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6408-97F6-9345-99B1-82742D4B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152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398FEC-9616-570F-C646-D9784C6AB2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C95F4-705D-C693-1627-BB50B5416C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6CBF8-66F7-A397-84E8-7B3087395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C2FB-A027-5247-8280-E08106A94D53}" type="datetimeFigureOut">
              <a:rPr lang="en-US" smtClean="0"/>
              <a:t>1/1/26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E008D-3941-887C-ED8F-066828690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9E514-F4F1-188E-6BDF-EF4EBDCA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6408-97F6-9345-99B1-82742D4B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11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C87A9-BF9F-6D93-8B59-2493BA74F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69C27-C7E5-A7DB-2A63-ED90D8DD1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AD17C-8238-23D5-BD0C-CF8363A6E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C2FB-A027-5247-8280-E08106A94D53}" type="datetimeFigureOut">
              <a:rPr lang="en-US" smtClean="0"/>
              <a:t>1/1/26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9CD240-79FA-C9A3-5877-3D100513E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D90A6-4ED8-AD60-BE86-73D9F063A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6408-97F6-9345-99B1-82742D4B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696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B0C5C-3E8F-EBD5-5F1C-E067444EA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97E1AF-3FA3-7553-D591-02D241714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76A43-3A66-A7BA-402C-9B4E5F40B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C2FB-A027-5247-8280-E08106A94D53}" type="datetimeFigureOut">
              <a:rPr lang="en-US" smtClean="0"/>
              <a:t>1/1/26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DF6E7-EBCD-1360-76AF-5466E400A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A416B-6352-48DD-8C4D-A51C943DA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6408-97F6-9345-99B1-82742D4B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8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10C35-F28E-1241-EA98-19E0FBA63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446A5-619D-4FAF-5533-4E0DEB3F3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56D80-937F-FEED-1D07-3C02938D47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03A23A-DB6F-D6FE-52DC-9306A351F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C2FB-A027-5247-8280-E08106A94D53}" type="datetimeFigureOut">
              <a:rPr lang="en-US" smtClean="0"/>
              <a:t>1/1/26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D46763-06DA-9731-82B5-0E9A2283B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9DA121-D85C-A35A-6F15-5D9466B18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6408-97F6-9345-99B1-82742D4B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090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07153-D809-888B-3C59-D356A7FDD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3E81AA-FA74-EB16-0CD5-4FD7BBDDB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A1CF73-D99E-ABDC-7B4F-0E85D0269C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780E1A-8D30-959A-06C2-DC79E69F73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7C678F-5075-3EA4-C831-B2278028C9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374D35-1B92-2E2C-897F-39A15928F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C2FB-A027-5247-8280-E08106A94D53}" type="datetimeFigureOut">
              <a:rPr lang="en-US" smtClean="0"/>
              <a:t>1/1/26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0F0073-82AD-AB55-EB9A-B3FD914AC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6B0CEA-A4DE-CCA7-AE9A-AE5231E74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6408-97F6-9345-99B1-82742D4B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37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6A296-3E3E-8A7A-BD6A-CBD639ED7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15B31C-F3B5-64AA-1BE8-BE793B420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C2FB-A027-5247-8280-E08106A94D53}" type="datetimeFigureOut">
              <a:rPr lang="en-US" smtClean="0"/>
              <a:t>1/1/26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FCAF75-B76F-8F49-4B96-17F93F247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2EC624-1827-729C-BFAF-1E8E7E0CD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6408-97F6-9345-99B1-82742D4B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0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DD8A22-A8F2-D610-A91F-ACCD2F828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C2FB-A027-5247-8280-E08106A94D53}" type="datetimeFigureOut">
              <a:rPr lang="en-US" smtClean="0"/>
              <a:t>1/1/26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1967A5-3BF9-93E4-3709-3B448F5A4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CB0EA-293A-AB86-DEBC-5F2D9E72F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6408-97F6-9345-99B1-82742D4B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78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EC77E-9DF4-E31E-0E92-A6CB3A8AD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63111-3C00-049B-04B1-1B4DED420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564331-FE44-C732-95C9-7B17669CEB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24965C-2E66-4843-5F71-3F3BD2EA2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C2FB-A027-5247-8280-E08106A94D53}" type="datetimeFigureOut">
              <a:rPr lang="en-US" smtClean="0"/>
              <a:t>1/1/26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B13EC8-B403-D86D-7A5A-D7ED78F5C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F6CDFB-256C-D4CD-2F4B-A196E637B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6408-97F6-9345-99B1-82742D4B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2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ADF28-2B7F-93FB-03D1-599517CD9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981109-8078-F78F-3B81-696A69D533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7B06E2-7446-825E-C0A0-D8A4E52519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32C2F0-443C-D96C-D5B1-CDB12D260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C2FB-A027-5247-8280-E08106A94D53}" type="datetimeFigureOut">
              <a:rPr lang="en-US" smtClean="0"/>
              <a:t>1/1/26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3AB8C6-CAA9-5AC8-5C2A-D18A0A9EB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A39E48-31B4-218C-91B5-2AF3AB58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6408-97F6-9345-99B1-82742D4B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1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E8850A-9334-D9C7-F1BB-521AFAFEF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3871C0-83B5-19F0-4657-F969DB278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1C1D1-4C57-41CC-D905-B9AFC471B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63C2FB-A027-5247-8280-E08106A94D53}" type="datetimeFigureOut">
              <a:rPr lang="en-US" smtClean="0"/>
              <a:t>1/1/26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CCA38-5402-A7D4-5EC8-2F6356F645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21C5C-F0DE-1CF0-9458-28920062BB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926408-97F6-9345-99B1-82742D4B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063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2A500-DCE6-A525-0B4B-947F96B3A6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F5C7DA-3A3A-F2F5-9B6F-E4C5491B12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3FA42AB5-3990-9329-CC70-3CA7208E5B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1" name="Picture 30" descr="A green and black logo&#10;&#10;AI-generated content may be incorrect.">
            <a:extLst>
              <a:ext uri="{FF2B5EF4-FFF2-40B4-BE49-F238E27FC236}">
                <a16:creationId xmlns:a16="http://schemas.microsoft.com/office/drawing/2014/main" id="{12381A5C-C010-3E44-96FD-33AA4CA7E4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008" y="957354"/>
            <a:ext cx="3813810" cy="275209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37A80F10-17E5-036A-57A3-E6BD58A843D7}"/>
              </a:ext>
            </a:extLst>
          </p:cNvPr>
          <p:cNvSpPr txBox="1"/>
          <p:nvPr/>
        </p:nvSpPr>
        <p:spPr>
          <a:xfrm>
            <a:off x="7657504" y="6398532"/>
            <a:ext cx="433965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latin typeface="GothamBook" pitchFamily="2" charset="77"/>
              </a:rPr>
              <a:t>FOR INTERNAL USE ONLY. NOT FOR PUBLIC DISTRIBUTION.</a:t>
            </a:r>
          </a:p>
        </p:txBody>
      </p:sp>
      <p:pic>
        <p:nvPicPr>
          <p:cNvPr id="35" name="Picture 34" descr="A group of colored squares with text&#10;&#10;AI-generated content may be incorrect.">
            <a:extLst>
              <a:ext uri="{FF2B5EF4-FFF2-40B4-BE49-F238E27FC236}">
                <a16:creationId xmlns:a16="http://schemas.microsoft.com/office/drawing/2014/main" id="{E387D108-0185-C350-8514-817233F907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1100" y="562384"/>
            <a:ext cx="6796801" cy="5616649"/>
          </a:xfrm>
          <a:prstGeom prst="rect">
            <a:avLst/>
          </a:prstGeom>
        </p:spPr>
      </p:pic>
      <p:pic>
        <p:nvPicPr>
          <p:cNvPr id="37" name="Picture 36" descr="A black background with green and white letters&#10;&#10;AI-generated content may be incorrect.">
            <a:extLst>
              <a:ext uri="{FF2B5EF4-FFF2-40B4-BE49-F238E27FC236}">
                <a16:creationId xmlns:a16="http://schemas.microsoft.com/office/drawing/2014/main" id="{BAE92B99-E13E-7811-AC01-2825380695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8695" y="4917042"/>
            <a:ext cx="3988470" cy="81859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8ADB6CD-3292-9A4D-3D36-CA4DCB0C72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3848" y="3709444"/>
            <a:ext cx="3784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021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GothamBook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Justin Yee</dc:creator>
  <cp:lastModifiedBy>Justin Yee</cp:lastModifiedBy>
  <cp:revision>3</cp:revision>
  <dcterms:created xsi:type="dcterms:W3CDTF">2026-01-01T16:44:06Z</dcterms:created>
  <dcterms:modified xsi:type="dcterms:W3CDTF">2026-01-01T17:08:45Z</dcterms:modified>
</cp:coreProperties>
</file>