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2"/>
    <p:restoredTop sz="96327"/>
  </p:normalViewPr>
  <p:slideViewPr>
    <p:cSldViewPr snapToGrid="0">
      <p:cViewPr varScale="1">
        <p:scale>
          <a:sx n="119" d="100"/>
          <a:sy n="119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463B87E-B6CE-0C49-6120-95B43D2B0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 rot="20882513">
            <a:off x="5765422" y="513607"/>
            <a:ext cx="5667769" cy="566776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30A911-7C81-C18E-B090-2EB0E54AE8CC}"/>
              </a:ext>
            </a:extLst>
          </p:cNvPr>
          <p:cNvCxnSpPr/>
          <p:nvPr userDrawn="1"/>
        </p:nvCxnSpPr>
        <p:spPr>
          <a:xfrm>
            <a:off x="1248032" y="296562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3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rcRect/>
          <a:stretch/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79CA63-5C4C-C3E7-6329-B75E4813F81E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DBFE8D-A097-EDF2-2011-96B9D3214BFD}"/>
              </a:ext>
            </a:extLst>
          </p:cNvPr>
          <p:cNvGrpSpPr/>
          <p:nvPr userDrawn="1"/>
        </p:nvGrpSpPr>
        <p:grpSpPr>
          <a:xfrm>
            <a:off x="1208686" y="1279618"/>
            <a:ext cx="468586" cy="4756050"/>
            <a:chOff x="1208686" y="1298493"/>
            <a:chExt cx="468586" cy="475605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34DE5C40-7778-C07A-C0DC-5894329E8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686" y="5049785"/>
              <a:ext cx="468585" cy="468585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6DA47178-34AF-2C7C-013E-ED0CE3A78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687" y="5585958"/>
              <a:ext cx="468585" cy="46858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B0A33C7-C783-44D6-0471-9000DD640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08686" y="3977439"/>
              <a:ext cx="468585" cy="46858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88628B4-8CA9-0DAA-85C9-5E8E6D313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208687" y="4513612"/>
              <a:ext cx="468585" cy="4685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3ACC344-350D-2BA1-1251-7868BC33C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208686" y="2904857"/>
              <a:ext cx="468585" cy="4685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ED1349F-9E4D-10EF-585A-18D8DC94C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208687" y="3441030"/>
              <a:ext cx="468585" cy="46858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9390C64-D240-919A-649F-B7E6C61C5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1208686" y="1836651"/>
              <a:ext cx="468585" cy="4685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219FFA1-0ACB-EDB2-FA15-6F5A2DD57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208687" y="2372824"/>
              <a:ext cx="468585" cy="46858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8FC4684-61FD-1FEC-E372-0A2B91162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1208687" y="1298493"/>
              <a:ext cx="468585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84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alphaModFix amt="45000"/>
          </a:blip>
          <a:srcRect/>
          <a:stretch/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2BBBAF-9BE9-AE46-A08E-5E1D1C932828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C05306-8BC4-15BF-F9FB-AB967B026A2F}"/>
              </a:ext>
            </a:extLst>
          </p:cNvPr>
          <p:cNvGrpSpPr/>
          <p:nvPr userDrawn="1"/>
        </p:nvGrpSpPr>
        <p:grpSpPr>
          <a:xfrm>
            <a:off x="1208686" y="743444"/>
            <a:ext cx="468586" cy="5292224"/>
            <a:chOff x="1208686" y="762319"/>
            <a:chExt cx="468586" cy="5292224"/>
          </a:xfrm>
        </p:grpSpPr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10481CF0-7FF3-83C9-A5D3-ACE974257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686" y="5049785"/>
              <a:ext cx="468585" cy="468585"/>
            </a:xfrm>
            <a:prstGeom prst="rect">
              <a:avLst/>
            </a:prstGeom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A0E4E01A-323C-6BA6-3550-6CF0F717B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687" y="5585958"/>
              <a:ext cx="468585" cy="4685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3F3F206-3837-B8D2-78BD-098604B95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08686" y="3977439"/>
              <a:ext cx="468585" cy="4685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86D3D5D-3EF5-69EA-4AC3-438B76E9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208687" y="4513612"/>
              <a:ext cx="468585" cy="46858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AA2AF39-75CA-52C8-2C1A-7E024A66E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208686" y="2904857"/>
              <a:ext cx="468585" cy="4685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2556C31-A18D-93DA-4C24-6B66D28C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208687" y="3441030"/>
              <a:ext cx="468585" cy="46858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E0FFB4C-9F9F-AD56-D07B-6E2D73CC6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1208686" y="1836651"/>
              <a:ext cx="468585" cy="46858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58DA709-446F-4009-2F65-1B66932FE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208687" y="2372824"/>
              <a:ext cx="468585" cy="46858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33CAA6A-1A69-8713-39AE-6FE033767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1208686" y="762319"/>
              <a:ext cx="468585" cy="46858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06EDC25-86B8-CEC4-44ED-8F3417212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1208687" y="1298493"/>
              <a:ext cx="468585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15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rcRect/>
          <a:stretch/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53AE1C-83E1-57F1-C682-D845835A09A6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A69499-BFE0-22C0-6DC5-8CE4F753CA4F}"/>
              </a:ext>
            </a:extLst>
          </p:cNvPr>
          <p:cNvGrpSpPr/>
          <p:nvPr userDrawn="1"/>
        </p:nvGrpSpPr>
        <p:grpSpPr>
          <a:xfrm>
            <a:off x="1208686" y="205287"/>
            <a:ext cx="468586" cy="5830381"/>
            <a:chOff x="1208686" y="224162"/>
            <a:chExt cx="468586" cy="5830381"/>
          </a:xfrm>
        </p:grpSpPr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A49934AD-44B2-EB1B-5563-7B169CAB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686" y="5049785"/>
              <a:ext cx="468585" cy="468585"/>
            </a:xfrm>
            <a:prstGeom prst="rect">
              <a:avLst/>
            </a:prstGeom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3F4B7699-448F-450A-DE2B-D0B6B313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687" y="5585958"/>
              <a:ext cx="468585" cy="4685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FE11BC0-FEFE-4453-E2BD-47FA5D223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08686" y="3977439"/>
              <a:ext cx="468585" cy="4685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5ADAA86-136D-D34B-7906-724164C56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208687" y="4513612"/>
              <a:ext cx="468585" cy="46858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96BAF4-B78B-A284-927A-885275ED9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208686" y="2904857"/>
              <a:ext cx="468585" cy="4685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6C6C9B5-5F12-8DAE-04AD-4F1479574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208687" y="3441030"/>
              <a:ext cx="468585" cy="46858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FDE10FD-A58D-6CA1-63BB-9EDEE39BE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1208686" y="1836651"/>
              <a:ext cx="468585" cy="46858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A9C4DA7-F804-8EDA-7610-21CE0187E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208687" y="2372824"/>
              <a:ext cx="468585" cy="46858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2CAF388-845E-84A2-069D-0E47A2B22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1208686" y="762319"/>
              <a:ext cx="468585" cy="46858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410BB3D-F555-A7A5-066D-373507E5F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1208687" y="1298493"/>
              <a:ext cx="468585" cy="46858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0070465-B690-6BC8-3CE0-3041B3B9F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/>
          </p:blipFill>
          <p:spPr>
            <a:xfrm>
              <a:off x="1208687" y="224162"/>
              <a:ext cx="468585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9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tretch>
            <a:fillRect/>
          </a:stretch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FB0079-563B-C9B1-39AA-EF0FC5C92AB4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458E57B-3863-3103-6BB5-ADBB4826C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687" y="5567083"/>
            <a:ext cx="468585" cy="4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9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rcRect/>
          <a:stretch/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34C28-B2D0-4F23-4395-C0A986F8CF3B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44C7EC-B0B3-7C0F-5996-76D0C0862C14}"/>
              </a:ext>
            </a:extLst>
          </p:cNvPr>
          <p:cNvGrpSpPr/>
          <p:nvPr userDrawn="1"/>
        </p:nvGrpSpPr>
        <p:grpSpPr>
          <a:xfrm>
            <a:off x="1208686" y="5030910"/>
            <a:ext cx="468586" cy="1004758"/>
            <a:chOff x="1208686" y="5049785"/>
            <a:chExt cx="468586" cy="1004758"/>
          </a:xfrm>
        </p:grpSpPr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C2A658A7-11DE-E129-5BBD-14A1E657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686" y="5049785"/>
              <a:ext cx="468585" cy="468585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AFF753D7-9458-F51F-5C52-CBA43B45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687" y="5585958"/>
              <a:ext cx="468585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039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rcRect/>
          <a:stretch/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9326C5-7FD4-F047-7126-6B1DEB860023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920876-8354-671A-0A33-582B177797EC}"/>
              </a:ext>
            </a:extLst>
          </p:cNvPr>
          <p:cNvGrpSpPr/>
          <p:nvPr userDrawn="1"/>
        </p:nvGrpSpPr>
        <p:grpSpPr>
          <a:xfrm>
            <a:off x="1208686" y="4494737"/>
            <a:ext cx="468586" cy="1540931"/>
            <a:chOff x="1208686" y="4513612"/>
            <a:chExt cx="468586" cy="1540931"/>
          </a:xfrm>
        </p:grpSpPr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11FE430-5ADC-F24B-34DA-74A49C87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686" y="5049785"/>
              <a:ext cx="468585" cy="468585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FF7D46B2-3673-DF54-33D0-F9B1FFEB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687" y="5585958"/>
              <a:ext cx="468585" cy="4685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16D1C5F-B1AD-1256-07CA-9A7FD8862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08687" y="4513612"/>
              <a:ext cx="468585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422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rcRect/>
          <a:stretch/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A19B67-D806-96D7-7D1D-93FFAC2CB859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CEFD61-ED04-126B-21B2-A9384614F73B}"/>
              </a:ext>
            </a:extLst>
          </p:cNvPr>
          <p:cNvGrpSpPr/>
          <p:nvPr userDrawn="1"/>
        </p:nvGrpSpPr>
        <p:grpSpPr>
          <a:xfrm>
            <a:off x="1208686" y="3958564"/>
            <a:ext cx="468586" cy="2077104"/>
            <a:chOff x="1208686" y="3977439"/>
            <a:chExt cx="468586" cy="2077104"/>
          </a:xfrm>
        </p:grpSpPr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6F39EB3E-654E-9F09-27E2-92BD59E32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686" y="5049785"/>
              <a:ext cx="468585" cy="468585"/>
            </a:xfrm>
            <a:prstGeom prst="rect">
              <a:avLst/>
            </a:prstGeom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6B8D0EA7-A465-2390-5DFD-F1F8A01EC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687" y="5585958"/>
              <a:ext cx="468585" cy="4685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C3FE2DD-B58C-5AB9-1931-08509B888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08686" y="3977439"/>
              <a:ext cx="468585" cy="4685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9992A2F-7774-131B-A090-ADEF58571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208687" y="4513612"/>
              <a:ext cx="468585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63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rcRect/>
          <a:stretch/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CA405E-0C21-FF06-53F7-52BBD1E5FCD2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F9492E-DA61-8D20-7240-7F60D0AA2621}"/>
              </a:ext>
            </a:extLst>
          </p:cNvPr>
          <p:cNvGrpSpPr/>
          <p:nvPr userDrawn="1"/>
        </p:nvGrpSpPr>
        <p:grpSpPr>
          <a:xfrm>
            <a:off x="1208686" y="3422155"/>
            <a:ext cx="468586" cy="2613513"/>
            <a:chOff x="1208686" y="3441030"/>
            <a:chExt cx="468586" cy="2613513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E91BB1FE-2DAD-B650-EAC1-31402B6DC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686" y="5049785"/>
              <a:ext cx="468585" cy="468585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F652C851-857F-430E-270A-7FC46A831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687" y="5585958"/>
              <a:ext cx="468585" cy="46858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002BF26-F040-4202-E6E5-DDCA68658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08686" y="3977439"/>
              <a:ext cx="468585" cy="46858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A528FC-3631-ED9E-B577-DB0565623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208687" y="4513612"/>
              <a:ext cx="468585" cy="4685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41B7B0B-BE4E-6D40-792F-4BE8B65B2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208687" y="3441030"/>
              <a:ext cx="468585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29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rcRect/>
          <a:stretch/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3D536D-7BB7-CE67-1624-BF11F7AAF4DF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040BAC-0E9D-A2F7-A4B4-54E2929196CE}"/>
              </a:ext>
            </a:extLst>
          </p:cNvPr>
          <p:cNvGrpSpPr/>
          <p:nvPr userDrawn="1"/>
        </p:nvGrpSpPr>
        <p:grpSpPr>
          <a:xfrm>
            <a:off x="1208686" y="2885982"/>
            <a:ext cx="468586" cy="3149686"/>
            <a:chOff x="1208686" y="2904857"/>
            <a:chExt cx="468586" cy="3149686"/>
          </a:xfrm>
        </p:grpSpPr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7F49D793-BFED-DE70-F841-2AFA2A690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686" y="5049785"/>
              <a:ext cx="468585" cy="468585"/>
            </a:xfrm>
            <a:prstGeom prst="rect">
              <a:avLst/>
            </a:prstGeom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F47A0771-6504-E1F3-1098-E725ED027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687" y="5585958"/>
              <a:ext cx="468585" cy="4685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38599D2-3083-0A45-9341-E5ED3B1BD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08686" y="3977439"/>
              <a:ext cx="468585" cy="4685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3723C37-6C98-BA58-9EC3-89E07ACAC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208687" y="4513612"/>
              <a:ext cx="468585" cy="46858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AEED578-05B9-4C73-4C48-5D119D73F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208686" y="2904857"/>
              <a:ext cx="468585" cy="4685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86CE986-93A3-8B0E-DB0C-F800E090F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208687" y="3441030"/>
              <a:ext cx="468585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22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rcRect/>
          <a:stretch/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A92E15-BF2E-CE29-493C-863DC1CA3F5B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0767E6-FF61-57A8-DEA1-3B432C3B66D6}"/>
              </a:ext>
            </a:extLst>
          </p:cNvPr>
          <p:cNvGrpSpPr/>
          <p:nvPr userDrawn="1"/>
        </p:nvGrpSpPr>
        <p:grpSpPr>
          <a:xfrm>
            <a:off x="1208686" y="2353949"/>
            <a:ext cx="468586" cy="3681719"/>
            <a:chOff x="1208686" y="2372824"/>
            <a:chExt cx="468586" cy="3681719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4F62C398-1EC5-D5FC-CA59-864447893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686" y="5049785"/>
              <a:ext cx="468585" cy="468585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27C91531-38D5-1C26-531C-C20192F8E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687" y="5585958"/>
              <a:ext cx="468585" cy="46858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81DEB0F-72E3-132C-CB10-50DB1A76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08686" y="3977439"/>
              <a:ext cx="468585" cy="46858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293F66-7BD1-9ABA-068C-857A4E729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208687" y="4513612"/>
              <a:ext cx="468585" cy="4685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E215555-64C6-C409-8ECE-A8722163C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208686" y="2904857"/>
              <a:ext cx="468585" cy="4685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24AC643-3090-38F5-0B12-18F471ED5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208687" y="3441030"/>
              <a:ext cx="468585" cy="4685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8185A09-9837-0592-76BE-9BA40E64A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1208687" y="2372824"/>
              <a:ext cx="468585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2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956EA-CC14-D9DA-9336-DFC5096E4424}"/>
              </a:ext>
            </a:extLst>
          </p:cNvPr>
          <p:cNvCxnSpPr>
            <a:cxnSpLocks/>
          </p:cNvCxnSpPr>
          <p:nvPr userDrawn="1"/>
        </p:nvCxnSpPr>
        <p:spPr>
          <a:xfrm>
            <a:off x="1250785" y="6446700"/>
            <a:ext cx="1094121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EA53B-3559-F629-A3C1-84B1BE8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35" y="6186350"/>
            <a:ext cx="927100" cy="520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EEC13-D4A4-C3A2-7335-90EB00DA7F21}"/>
              </a:ext>
            </a:extLst>
          </p:cNvPr>
          <p:cNvCxnSpPr>
            <a:cxnSpLocks/>
          </p:cNvCxnSpPr>
          <p:nvPr userDrawn="1"/>
        </p:nvCxnSpPr>
        <p:spPr>
          <a:xfrm>
            <a:off x="3876" y="6446700"/>
            <a:ext cx="29497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78283-CC18-25CA-6479-3B6775BE6523}"/>
              </a:ext>
            </a:extLst>
          </p:cNvPr>
          <p:cNvGrpSpPr/>
          <p:nvPr userDrawn="1"/>
        </p:nvGrpSpPr>
        <p:grpSpPr>
          <a:xfrm>
            <a:off x="126798" y="-127770"/>
            <a:ext cx="1316182" cy="6163437"/>
            <a:chOff x="60989" y="-127770"/>
            <a:chExt cx="1447800" cy="6163437"/>
          </a:xfrm>
        </p:grpSpPr>
        <p:pic>
          <p:nvPicPr>
            <p:cNvPr id="22" name="Picture 21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9638C426-953F-63D1-0188-3A6BFF97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774"/>
            <a:stretch/>
          </p:blipFill>
          <p:spPr>
            <a:xfrm rot="16200000">
              <a:off x="-130063" y="4770442"/>
              <a:ext cx="1617427" cy="9130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594E70-5393-B033-87ED-6BC5AE58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9" y="-127770"/>
              <a:ext cx="1447800" cy="4851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F7E3BE-F00C-4E66-8D84-A4DDD044F3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rcRect/>
          <a:stretch/>
        </p:blipFill>
        <p:spPr>
          <a:xfrm rot="20700000">
            <a:off x="5781195" y="506708"/>
            <a:ext cx="5844585" cy="584458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DE67F5-4CF8-00B6-EE8C-22E5CC78F405}"/>
              </a:ext>
            </a:extLst>
          </p:cNvPr>
          <p:cNvCxnSpPr/>
          <p:nvPr userDrawn="1"/>
        </p:nvCxnSpPr>
        <p:spPr>
          <a:xfrm>
            <a:off x="1808467" y="205287"/>
            <a:ext cx="0" cy="589417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41C663E-CA26-95DB-8EDB-F22D5750F4EC}"/>
              </a:ext>
            </a:extLst>
          </p:cNvPr>
          <p:cNvGrpSpPr/>
          <p:nvPr userDrawn="1"/>
        </p:nvGrpSpPr>
        <p:grpSpPr>
          <a:xfrm>
            <a:off x="1208686" y="1817776"/>
            <a:ext cx="468586" cy="4217892"/>
            <a:chOff x="1208686" y="1836651"/>
            <a:chExt cx="468586" cy="4217892"/>
          </a:xfrm>
        </p:grpSpPr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5BFF2620-FC89-0153-B5BC-7D3F124D4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686" y="5049785"/>
              <a:ext cx="468585" cy="468585"/>
            </a:xfrm>
            <a:prstGeom prst="rect">
              <a:avLst/>
            </a:prstGeom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F1A3E8B5-F00C-3F35-B62B-6A30DCAC8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687" y="5585958"/>
              <a:ext cx="468585" cy="4685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1D804BD-21D1-544F-A9FA-90789E185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08686" y="3977439"/>
              <a:ext cx="468585" cy="4685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B873AA-4034-3AA7-4EA5-3E510CC59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208687" y="4513612"/>
              <a:ext cx="468585" cy="46858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1F993E2-89F1-FE07-564C-D9056ABE7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208686" y="2904857"/>
              <a:ext cx="468585" cy="4685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D95BD0-213C-D5B4-BAA9-242B89E57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208687" y="3441030"/>
              <a:ext cx="468585" cy="46858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C858208-9D46-1C45-662C-D48183FD7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1208686" y="1836651"/>
              <a:ext cx="468585" cy="46858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1A40FFD-4DBA-AD8E-0E12-76C62BD6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208687" y="2372824"/>
              <a:ext cx="468585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2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white wall&#10;&#10;Description automatically generated">
            <a:extLst>
              <a:ext uri="{FF2B5EF4-FFF2-40B4-BE49-F238E27FC236}">
                <a16:creationId xmlns:a16="http://schemas.microsoft.com/office/drawing/2014/main" id="{98C993A2-BAD5-B0A4-7D91-751C35642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76641" y="2835279"/>
            <a:ext cx="2755697" cy="110386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26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408828" y="4416258"/>
            <a:ext cx="1078649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409806" y="3603547"/>
            <a:ext cx="7734194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852F09-294F-B297-FC16-A32592C31DD0}"/>
              </a:ext>
            </a:extLst>
          </p:cNvPr>
          <p:cNvSpPr txBox="1"/>
          <p:nvPr/>
        </p:nvSpPr>
        <p:spPr>
          <a:xfrm>
            <a:off x="1459361" y="5481833"/>
            <a:ext cx="3087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68FB30-88DE-655B-955E-3543E5F833A3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5E6BF-9960-819D-B3E8-90DEDF6D77B1}"/>
              </a:ext>
            </a:extLst>
          </p:cNvPr>
          <p:cNvSpPr txBox="1"/>
          <p:nvPr/>
        </p:nvSpPr>
        <p:spPr>
          <a:xfrm>
            <a:off x="1459361" y="5881943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424348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1691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0576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3878" y="4416258"/>
            <a:ext cx="644576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4856" y="3603547"/>
            <a:ext cx="462177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8BFAF-B140-D441-98BB-CDA7A00472B2}"/>
              </a:ext>
            </a:extLst>
          </p:cNvPr>
          <p:cNvSpPr txBox="1"/>
          <p:nvPr/>
        </p:nvSpPr>
        <p:spPr>
          <a:xfrm>
            <a:off x="1884411" y="5388596"/>
            <a:ext cx="4387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10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CDE8C-0392-F4CF-66B2-7B44004347C9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45181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1691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0576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3878" y="4416258"/>
            <a:ext cx="644576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4856" y="3603547"/>
            <a:ext cx="462177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A7D5F-5D38-BBAB-D443-051C77755A99}"/>
              </a:ext>
            </a:extLst>
          </p:cNvPr>
          <p:cNvSpPr txBox="1"/>
          <p:nvPr/>
        </p:nvSpPr>
        <p:spPr>
          <a:xfrm>
            <a:off x="1884411" y="5388596"/>
            <a:ext cx="4368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11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8E38E-3D94-E136-6B55-6CB65A6EA1DB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43175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2669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1554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4856" y="4416258"/>
            <a:ext cx="644576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5834" y="3603547"/>
            <a:ext cx="462177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679FD-0C34-845E-7E1E-23E492CC4E85}"/>
              </a:ext>
            </a:extLst>
          </p:cNvPr>
          <p:cNvSpPr txBox="1"/>
          <p:nvPr/>
        </p:nvSpPr>
        <p:spPr>
          <a:xfrm>
            <a:off x="1884411" y="5388596"/>
            <a:ext cx="4387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12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E7647-64D8-3C5A-8FA6-C4F5AFD6D5F5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307730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1691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0576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3878" y="4416258"/>
            <a:ext cx="10772002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4856" y="3603547"/>
            <a:ext cx="7723803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800E3-6D85-2AD5-BF9D-55B3D3F70973}"/>
              </a:ext>
            </a:extLst>
          </p:cNvPr>
          <p:cNvSpPr txBox="1"/>
          <p:nvPr/>
        </p:nvSpPr>
        <p:spPr>
          <a:xfrm>
            <a:off x="1884411" y="5388596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2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D335C-8DCA-6364-1362-2E5899F0E18D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380643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6679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5564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8865" y="4416258"/>
            <a:ext cx="8632111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9844" y="3603547"/>
            <a:ext cx="9207034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3BD4A-7F95-AF37-D426-246EAFA78743}"/>
              </a:ext>
            </a:extLst>
          </p:cNvPr>
          <p:cNvSpPr txBox="1"/>
          <p:nvPr/>
        </p:nvSpPr>
        <p:spPr>
          <a:xfrm>
            <a:off x="1884411" y="5388596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00815-38F7-9C8E-BE1D-1FD659EA0287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318349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2669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1554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4856" y="4416258"/>
            <a:ext cx="644576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5834" y="3603547"/>
            <a:ext cx="462177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131E4-2497-C68A-1D3F-CB261DDCDE1F}"/>
              </a:ext>
            </a:extLst>
          </p:cNvPr>
          <p:cNvSpPr txBox="1"/>
          <p:nvPr/>
        </p:nvSpPr>
        <p:spPr>
          <a:xfrm>
            <a:off x="1884411" y="5388596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4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CAAC1-B4DB-3334-5B4E-A79AFAA745AF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249210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2669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1554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4856" y="4416258"/>
            <a:ext cx="644576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5834" y="3603547"/>
            <a:ext cx="462177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E7E00-4EE5-02A5-74D8-E32C6FCE62AF}"/>
              </a:ext>
            </a:extLst>
          </p:cNvPr>
          <p:cNvSpPr txBox="1"/>
          <p:nvPr/>
        </p:nvSpPr>
        <p:spPr>
          <a:xfrm>
            <a:off x="1884411" y="5388596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5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A5C6E-050A-D277-F836-DAA9EBDD8CF5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142776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2669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1554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4856" y="4416258"/>
            <a:ext cx="644576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5834" y="3603547"/>
            <a:ext cx="462177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0554-8F32-175D-3B3C-27B7F330F152}"/>
              </a:ext>
            </a:extLst>
          </p:cNvPr>
          <p:cNvSpPr txBox="1"/>
          <p:nvPr/>
        </p:nvSpPr>
        <p:spPr>
          <a:xfrm>
            <a:off x="1884411" y="5388596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6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C7BA3-02F3-79AD-8257-AAAB1B1A2764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323298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1691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0576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3878" y="4416258"/>
            <a:ext cx="644576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4856" y="3603547"/>
            <a:ext cx="462177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FF57-EC9D-1BAD-84F6-17E73EA38DAE}"/>
              </a:ext>
            </a:extLst>
          </p:cNvPr>
          <p:cNvSpPr txBox="1"/>
          <p:nvPr/>
        </p:nvSpPr>
        <p:spPr>
          <a:xfrm>
            <a:off x="1884411" y="5388596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7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EE314-82AE-96D4-9F76-67277C6AF9CF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94040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1691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0576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3878" y="4416258"/>
            <a:ext cx="644576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4856" y="3603547"/>
            <a:ext cx="462177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5F3ED-98B2-1925-CA9C-CB137293EC4D}"/>
              </a:ext>
            </a:extLst>
          </p:cNvPr>
          <p:cNvSpPr txBox="1"/>
          <p:nvPr/>
        </p:nvSpPr>
        <p:spPr>
          <a:xfrm>
            <a:off x="1884411" y="5388596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8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83370-116F-C468-B01B-F31D41AB176A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185444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D667F-0B3B-5850-E349-F46CD446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01691" y="2835279"/>
            <a:ext cx="2755697" cy="110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575F4-CCD2-A06F-4984-87D1DF3D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0576" y="296562"/>
            <a:ext cx="2185169" cy="2185169"/>
          </a:xfrm>
          <a:prstGeom prst="rect">
            <a:avLst/>
          </a:prstGeom>
          <a:effectLst>
            <a:outerShdw blurRad="50800" dist="2794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Google Shape;617;p8">
            <a:extLst>
              <a:ext uri="{FF2B5EF4-FFF2-40B4-BE49-F238E27FC236}">
                <a16:creationId xmlns:a16="http://schemas.microsoft.com/office/drawing/2014/main" id="{80B3B797-7841-77E1-700D-75942F4F1D68}"/>
              </a:ext>
            </a:extLst>
          </p:cNvPr>
          <p:cNvSpPr txBox="1"/>
          <p:nvPr/>
        </p:nvSpPr>
        <p:spPr>
          <a:xfrm>
            <a:off x="1833878" y="4416258"/>
            <a:ext cx="644576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CA" sz="7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LAST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8;p8">
            <a:extLst>
              <a:ext uri="{FF2B5EF4-FFF2-40B4-BE49-F238E27FC236}">
                <a16:creationId xmlns:a16="http://schemas.microsoft.com/office/drawing/2014/main" id="{060FB24A-E24D-615A-F391-F6E94CD0494A}"/>
              </a:ext>
            </a:extLst>
          </p:cNvPr>
          <p:cNvSpPr txBox="1"/>
          <p:nvPr/>
        </p:nvSpPr>
        <p:spPr>
          <a:xfrm>
            <a:off x="1834856" y="3603547"/>
            <a:ext cx="462177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lang="en-CA" sz="7000" b="1" kern="0" dirty="0">
                <a:solidFill>
                  <a:srgbClr val="3F3F3F"/>
                </a:solidFill>
                <a:latin typeface="Arial Black"/>
                <a:ea typeface="Arial"/>
                <a:cs typeface="Arial"/>
                <a:sym typeface="Arial Black"/>
              </a:rPr>
              <a:t>FIRST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658A9-6AD6-9CF6-6811-4CAFFDF6E620}"/>
              </a:ext>
            </a:extLst>
          </p:cNvPr>
          <p:cNvSpPr txBox="1"/>
          <p:nvPr/>
        </p:nvSpPr>
        <p:spPr>
          <a:xfrm>
            <a:off x="9696490" y="268171"/>
            <a:ext cx="2302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300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EDCA-275E-02B7-4A17-20414FD71DF0}"/>
              </a:ext>
            </a:extLst>
          </p:cNvPr>
          <p:cNvSpPr txBox="1"/>
          <p:nvPr/>
        </p:nvSpPr>
        <p:spPr>
          <a:xfrm>
            <a:off x="1884411" y="5388596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3C/15K PERSONAL</a:t>
            </a:r>
          </a:p>
          <a:p>
            <a:r>
              <a:rPr 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9 CONSECUTIVE MONTHS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11855-2986-D15D-3383-7F08BF1096AC}"/>
              </a:ext>
            </a:extLst>
          </p:cNvPr>
          <p:cNvSpPr txBox="1"/>
          <p:nvPr/>
        </p:nvSpPr>
        <p:spPr>
          <a:xfrm>
            <a:off x="1887095" y="6019715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200" dirty="0">
                <a:latin typeface="Arial" panose="020B0604020202020204" pitchFamily="34" charset="0"/>
                <a:cs typeface="Arial" panose="020B060402020202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1575391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165</Words>
  <Application>Microsoft Macintosh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Yee</dc:creator>
  <cp:lastModifiedBy>Justin Yee</cp:lastModifiedBy>
  <cp:revision>6</cp:revision>
  <dcterms:created xsi:type="dcterms:W3CDTF">2023-02-18T02:27:42Z</dcterms:created>
  <dcterms:modified xsi:type="dcterms:W3CDTF">2023-02-18T03:49:57Z</dcterms:modified>
</cp:coreProperties>
</file>