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57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72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1B9375F1-77E7-9216-29D6-11099863B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5289"/>
          <a:stretch/>
        </p:blipFill>
        <p:spPr>
          <a:xfrm>
            <a:off x="27879" y="-1"/>
            <a:ext cx="12143678" cy="6858001"/>
          </a:xfrm>
          <a:prstGeom prst="rect">
            <a:avLst/>
          </a:prstGeom>
        </p:spPr>
      </p:pic>
      <p:sp>
        <p:nvSpPr>
          <p:cNvPr id="8" name="Right Triangle 7">
            <a:extLst>
              <a:ext uri="{FF2B5EF4-FFF2-40B4-BE49-F238E27FC236}">
                <a16:creationId xmlns:a16="http://schemas.microsoft.com/office/drawing/2014/main" id="{D65E2326-8B7C-3106-FEB6-99CCC41AF12D}"/>
              </a:ext>
            </a:extLst>
          </p:cNvPr>
          <p:cNvSpPr/>
          <p:nvPr userDrawn="1"/>
        </p:nvSpPr>
        <p:spPr>
          <a:xfrm>
            <a:off x="1" y="0"/>
            <a:ext cx="1170878" cy="6844764"/>
          </a:xfrm>
          <a:prstGeom prst="rt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D76148EA-CE42-02F1-9CB0-D8A30C2766D9}"/>
              </a:ext>
            </a:extLst>
          </p:cNvPr>
          <p:cNvSpPr/>
          <p:nvPr userDrawn="1"/>
        </p:nvSpPr>
        <p:spPr>
          <a:xfrm rot="10800000">
            <a:off x="11021121" y="0"/>
            <a:ext cx="1170878" cy="6844764"/>
          </a:xfrm>
          <a:prstGeom prst="rt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540FFA6B-3A9F-508A-A847-632E254133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009" y="655201"/>
            <a:ext cx="1889480" cy="10057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008C8B-9969-857B-3224-1DDFA951F9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753426" y="1534818"/>
            <a:ext cx="4305300" cy="482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8C511D-4690-BE20-A62D-8287CCABB89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28009" y="-80330"/>
            <a:ext cx="11099800" cy="304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A93B38-BA4C-1290-03D3-12810EB448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10828" y="4551134"/>
            <a:ext cx="8953500" cy="2082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D19445-41C3-CC77-4D16-FF253407802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85009" y="4887684"/>
            <a:ext cx="30099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73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CEF04-3C42-AB49-833D-01A7BF12C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1DC7CE-AFBE-0F04-DD20-41A367EF45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A1A9A-AF8A-BA7A-18EA-3D1245CAB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1E6A5-06A6-7047-9371-83795AD7A436}" type="datetimeFigureOut">
              <a:rPr lang="en-US" smtClean="0"/>
              <a:t>8/3/22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C6E9C-1D19-7704-B5AE-1C5D31200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DF5ED-2751-6C04-436D-9EF630909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2F597-91F3-7B41-9BDB-2B185DF91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53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D0F308-4D46-08E7-7A85-BA7134FAEC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6D9378-ADAC-0048-BD7C-573579BC32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023B5C-7773-D585-5808-9544C25A2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1E6A5-06A6-7047-9371-83795AD7A436}" type="datetimeFigureOut">
              <a:rPr lang="en-US" smtClean="0"/>
              <a:t>8/3/22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CAD93-5D6B-E95E-BC02-D974F6547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1074F-FFE1-BD5E-F94D-3E6A6AF1D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2F597-91F3-7B41-9BDB-2B185DF91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879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E28F706-2CF1-AA6F-BE8D-BD7B0EA0A1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93518"/>
            <a:ext cx="12200105" cy="695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49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F9A4ADA-5696-438A-FC08-1AF3D95BB5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81374"/>
            <a:ext cx="12624955" cy="753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17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026557-9A28-4421-15BC-3AE4165BAE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82591"/>
            <a:ext cx="12843164" cy="754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010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8DC51-B8B8-C385-B5FA-F455E5FEE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860F2-C049-56D5-1A03-8959B3851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C32F4F-9898-14E5-A9B5-B1FFF39EF9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57A79F-AE39-3682-4718-402FCCE5A7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68ECE6-8052-6601-8366-DB9E479C7B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04068-98BD-CA2E-0D8B-470E514F9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1E6A5-06A6-7047-9371-83795AD7A436}" type="datetimeFigureOut">
              <a:rPr lang="en-US" smtClean="0"/>
              <a:t>8/3/22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8E1A37-1FFF-E7DD-5697-173A992A8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7FAE09-50EE-23DB-3B65-FE58BE074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2F597-91F3-7B41-9BDB-2B185DF91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491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D901C-DA7E-F548-A501-186E2AAFF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07A9C6-9E07-CC98-691A-106E17BE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1E6A5-06A6-7047-9371-83795AD7A436}" type="datetimeFigureOut">
              <a:rPr lang="en-US" smtClean="0"/>
              <a:t>8/3/22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91752D-41B3-93DF-4FC7-236D98310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4256D6-438D-AFEB-E507-D9E9040F8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2F597-91F3-7B41-9BDB-2B185DF91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45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47682D-8200-64FF-97DC-9EBB0FD09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1E6A5-06A6-7047-9371-83795AD7A436}" type="datetimeFigureOut">
              <a:rPr lang="en-US" smtClean="0"/>
              <a:t>8/3/22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E4AA91-BE34-4829-F9E5-E68563F54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67295-D120-A101-F7FA-FF3C81E5F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2F597-91F3-7B41-9BDB-2B185DF91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312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813B0-0C14-0BDE-76E3-BC8030B63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620F3-6915-724B-676B-2AC3C357E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EAA985-C441-B7AB-2CCB-72D6D4D494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90EE31-1B29-D980-163B-C1D3231D3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1E6A5-06A6-7047-9371-83795AD7A436}" type="datetimeFigureOut">
              <a:rPr lang="en-US" smtClean="0"/>
              <a:t>8/3/22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05874C-C050-367C-9B81-25A487016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139658-DAFB-3FC1-2A70-DEFA2484F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2F597-91F3-7B41-9BDB-2B185DF91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94033-846A-70BD-36E3-7EED6F414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B7FD26-D555-7A63-36B3-CF37B0A31A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B4FEF5-4A48-FA90-DAAF-56E38AF55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996152-1382-5811-830C-1CC835F1C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1E6A5-06A6-7047-9371-83795AD7A436}" type="datetimeFigureOut">
              <a:rPr lang="en-US" smtClean="0"/>
              <a:t>8/3/22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7EC947-A4FD-7AE1-54E7-965CCA3E8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434CC-2C05-83AA-31F2-D23B826C2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2F597-91F3-7B41-9BDB-2B185DF91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73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260550-BDC5-F3E1-0E62-554D62983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C85813-C195-E3A8-9E32-2C0CD94CD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81194-EED1-9AFF-21B7-87DE3E22A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1E6A5-06A6-7047-9371-83795AD7A436}" type="datetimeFigureOut">
              <a:rPr lang="en-US" smtClean="0"/>
              <a:t>8/3/22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7D4B9-404A-0D91-4E32-5A15E3A791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49A9F-2A99-C1AC-709B-04AA273C20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2F597-91F3-7B41-9BDB-2B185DF91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464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90B1A957-4AD4-C928-73D5-86A1CF04A7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289"/>
          <a:stretch/>
        </p:blipFill>
        <p:spPr>
          <a:xfrm>
            <a:off x="27879" y="-1"/>
            <a:ext cx="12143678" cy="6858001"/>
          </a:xfrm>
          <a:prstGeom prst="rect">
            <a:avLst/>
          </a:prstGeom>
        </p:spPr>
      </p:pic>
      <p:sp>
        <p:nvSpPr>
          <p:cNvPr id="5" name="Right Triangle 4">
            <a:extLst>
              <a:ext uri="{FF2B5EF4-FFF2-40B4-BE49-F238E27FC236}">
                <a16:creationId xmlns:a16="http://schemas.microsoft.com/office/drawing/2014/main" id="{830B79D3-F925-03D6-3C27-5A5C6658B508}"/>
              </a:ext>
            </a:extLst>
          </p:cNvPr>
          <p:cNvSpPr/>
          <p:nvPr/>
        </p:nvSpPr>
        <p:spPr>
          <a:xfrm>
            <a:off x="1" y="0"/>
            <a:ext cx="955744" cy="6844764"/>
          </a:xfrm>
          <a:prstGeom prst="rt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C2F581B9-590D-477A-6BAF-8B47A11DE727}"/>
              </a:ext>
            </a:extLst>
          </p:cNvPr>
          <p:cNvSpPr/>
          <p:nvPr/>
        </p:nvSpPr>
        <p:spPr>
          <a:xfrm rot="10800000">
            <a:off x="11021121" y="0"/>
            <a:ext cx="1170878" cy="6844764"/>
          </a:xfrm>
          <a:prstGeom prst="rt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BA27D9-FF75-9810-9868-0A0E2FBF0021}"/>
              </a:ext>
            </a:extLst>
          </p:cNvPr>
          <p:cNvSpPr txBox="1"/>
          <p:nvPr/>
        </p:nvSpPr>
        <p:spPr>
          <a:xfrm>
            <a:off x="480091" y="2569900"/>
            <a:ext cx="709274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GothamBlack" pitchFamily="2" charset="77"/>
              </a:rPr>
              <a:t>FIRST NAME</a:t>
            </a:r>
          </a:p>
          <a:p>
            <a:pPr>
              <a:lnSpc>
                <a:spcPct val="80000"/>
              </a:lnSpc>
            </a:pPr>
            <a:r>
              <a:rPr lang="en-US" sz="6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GothamBlack" pitchFamily="2" charset="77"/>
              </a:rPr>
              <a:t>LAST NAME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23DCA3-44FC-081A-93E4-645A7955496A}"/>
              </a:ext>
            </a:extLst>
          </p:cNvPr>
          <p:cNvSpPr txBox="1"/>
          <p:nvPr/>
        </p:nvSpPr>
        <p:spPr>
          <a:xfrm>
            <a:off x="712755" y="4704753"/>
            <a:ext cx="5328880" cy="2893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spc="600" dirty="0">
                <a:solidFill>
                  <a:schemeClr val="accent1"/>
                </a:solidFill>
                <a:latin typeface="GothamLight" pitchFamily="2" charset="77"/>
              </a:rPr>
              <a:t>QUALIFIED FOR</a:t>
            </a: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A1702411-91EC-50EB-44D6-D7D5AD0A6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82" y="629130"/>
            <a:ext cx="1951333" cy="10976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DCB3CEB-9177-7BB7-B6CA-0DCF9D3FE604}"/>
              </a:ext>
            </a:extLst>
          </p:cNvPr>
          <p:cNvSpPr txBox="1"/>
          <p:nvPr/>
        </p:nvSpPr>
        <p:spPr>
          <a:xfrm>
            <a:off x="2233293" y="315187"/>
            <a:ext cx="852028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>
                <a:solidFill>
                  <a:srgbClr val="0372BA"/>
                </a:solidFill>
                <a:latin typeface="Southern Aire Personal Use Only" panose="02000000000000000000" pitchFamily="2" charset="77"/>
              </a:rPr>
              <a:t>Marketing Director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0C5997-9203-7857-2FF7-1BBE4AC2E3EF}"/>
              </a:ext>
            </a:extLst>
          </p:cNvPr>
          <p:cNvSpPr txBox="1"/>
          <p:nvPr/>
        </p:nvSpPr>
        <p:spPr>
          <a:xfrm>
            <a:off x="892349" y="6168592"/>
            <a:ext cx="7850207" cy="4862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spc="600" dirty="0">
                <a:solidFill>
                  <a:schemeClr val="accent1"/>
                </a:solidFill>
                <a:latin typeface="GothamLight" pitchFamily="2" charset="77"/>
              </a:rPr>
              <a:t>NEWLY PROMOTED MD</a:t>
            </a:r>
          </a:p>
          <a:p>
            <a:pPr>
              <a:lnSpc>
                <a:spcPct val="80000"/>
              </a:lnSpc>
            </a:pPr>
            <a:r>
              <a:rPr lang="en-US" sz="1600" spc="600" dirty="0">
                <a:solidFill>
                  <a:schemeClr val="accent1"/>
                </a:solidFill>
                <a:latin typeface="GothamLight" pitchFamily="2" charset="77"/>
              </a:rPr>
              <a:t>AUG–SEPT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3C030B-B976-B99C-F245-335357B3953D}"/>
              </a:ext>
            </a:extLst>
          </p:cNvPr>
          <p:cNvSpPr txBox="1"/>
          <p:nvPr/>
        </p:nvSpPr>
        <p:spPr>
          <a:xfrm>
            <a:off x="8942120" y="1657752"/>
            <a:ext cx="5328880" cy="3139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pc="600" dirty="0">
                <a:solidFill>
                  <a:srgbClr val="0372BA"/>
                </a:solidFill>
                <a:latin typeface="GothamBook" pitchFamily="2" charset="77"/>
              </a:rPr>
              <a:t>PROMOTION</a:t>
            </a: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4565ED3B-0EF4-BC03-C1B6-F3972395A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595" y="4966184"/>
            <a:ext cx="3056082" cy="1286839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DB247A69-4778-88EA-CC91-220AEA2E3B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028" y="5334631"/>
            <a:ext cx="2575932" cy="96959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91BBA26-1081-1F59-0EAD-5AA77E376F5C}"/>
              </a:ext>
            </a:extLst>
          </p:cNvPr>
          <p:cNvSpPr txBox="1"/>
          <p:nvPr/>
        </p:nvSpPr>
        <p:spPr>
          <a:xfrm>
            <a:off x="7099019" y="4081168"/>
            <a:ext cx="3308815" cy="2893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GothamLight" pitchFamily="2" charset="77"/>
              </a:rPr>
              <a:t>(INSERT PICTURE)</a:t>
            </a:r>
          </a:p>
        </p:txBody>
      </p:sp>
    </p:spTree>
    <p:extLst>
      <p:ext uri="{BB962C8B-B14F-4D97-AF65-F5344CB8AC3E}">
        <p14:creationId xmlns:p14="http://schemas.microsoft.com/office/powerpoint/2010/main" val="4125263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8ABA27D9-FF75-9810-9868-0A0E2FBF0021}"/>
              </a:ext>
            </a:extLst>
          </p:cNvPr>
          <p:cNvSpPr txBox="1"/>
          <p:nvPr/>
        </p:nvSpPr>
        <p:spPr>
          <a:xfrm>
            <a:off x="5505195" y="2764510"/>
            <a:ext cx="709274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i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GothamBlack" pitchFamily="2" charset="77"/>
              </a:rPr>
              <a:t>FIRST NAME</a:t>
            </a:r>
          </a:p>
          <a:p>
            <a:pPr>
              <a:lnSpc>
                <a:spcPct val="80000"/>
              </a:lnSpc>
            </a:pPr>
            <a:r>
              <a:rPr lang="en-US" sz="6000" i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GothamBlack" pitchFamily="2" charset="77"/>
              </a:rPr>
              <a:t>LAST NAME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59F1AF-3CE5-C496-9C39-85F46295178C}"/>
              </a:ext>
            </a:extLst>
          </p:cNvPr>
          <p:cNvSpPr txBox="1"/>
          <p:nvPr/>
        </p:nvSpPr>
        <p:spPr>
          <a:xfrm>
            <a:off x="1388480" y="4081168"/>
            <a:ext cx="3308815" cy="2893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GothamLight" pitchFamily="2" charset="77"/>
              </a:rPr>
              <a:t>(INSERT PICTURE)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7B7A14-4534-E3C0-DB84-AC7DF646707A}"/>
              </a:ext>
            </a:extLst>
          </p:cNvPr>
          <p:cNvSpPr txBox="1"/>
          <p:nvPr/>
        </p:nvSpPr>
        <p:spPr>
          <a:xfrm>
            <a:off x="6588039" y="240872"/>
            <a:ext cx="1631586" cy="2135969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600" i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GothamMedium" pitchFamily="2" charset="77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96657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8ABA27D9-FF75-9810-9868-0A0E2FBF0021}"/>
              </a:ext>
            </a:extLst>
          </p:cNvPr>
          <p:cNvSpPr txBox="1"/>
          <p:nvPr/>
        </p:nvSpPr>
        <p:spPr>
          <a:xfrm>
            <a:off x="5505195" y="2764510"/>
            <a:ext cx="709274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i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GothamBlack" pitchFamily="2" charset="77"/>
              </a:rPr>
              <a:t>FIRST NAME</a:t>
            </a:r>
          </a:p>
          <a:p>
            <a:pPr>
              <a:lnSpc>
                <a:spcPct val="80000"/>
              </a:lnSpc>
            </a:pPr>
            <a:r>
              <a:rPr lang="en-US" sz="6000" i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GothamBlack" pitchFamily="2" charset="77"/>
              </a:rPr>
              <a:t>LAST NAME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59F1AF-3CE5-C496-9C39-85F46295178C}"/>
              </a:ext>
            </a:extLst>
          </p:cNvPr>
          <p:cNvSpPr txBox="1"/>
          <p:nvPr/>
        </p:nvSpPr>
        <p:spPr>
          <a:xfrm>
            <a:off x="1388480" y="4081168"/>
            <a:ext cx="3308815" cy="2893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GothamLight" pitchFamily="2" charset="77"/>
              </a:rPr>
              <a:t>(INSERT PICTURE)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7B7A14-4534-E3C0-DB84-AC7DF646707A}"/>
              </a:ext>
            </a:extLst>
          </p:cNvPr>
          <p:cNvSpPr txBox="1"/>
          <p:nvPr/>
        </p:nvSpPr>
        <p:spPr>
          <a:xfrm>
            <a:off x="6650645" y="196795"/>
            <a:ext cx="1631586" cy="2135969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600" i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GothamMedium" pitchFamily="2" charset="77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451206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38</Words>
  <Application>Microsoft Macintosh PowerPoint</Application>
  <PresentationFormat>Widescreen</PresentationFormat>
  <Paragraphs>16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Arial</vt:lpstr>
      <vt:lpstr>Calibri</vt:lpstr>
      <vt:lpstr>Calibri Light</vt:lpstr>
      <vt:lpstr>GothamBlack</vt:lpstr>
      <vt:lpstr>GothamBook</vt:lpstr>
      <vt:lpstr>GothamLight</vt:lpstr>
      <vt:lpstr>GothamMedium</vt:lpstr>
      <vt:lpstr>Southern Aire Personal Use Only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Justin Yee</dc:creator>
  <cp:lastModifiedBy>Justin Yee</cp:lastModifiedBy>
  <cp:revision>4</cp:revision>
  <dcterms:created xsi:type="dcterms:W3CDTF">2022-08-01T22:34:15Z</dcterms:created>
  <dcterms:modified xsi:type="dcterms:W3CDTF">2022-08-03T23:38:58Z</dcterms:modified>
</cp:coreProperties>
</file>