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714" r:id="rId2"/>
    <p:sldId id="2715" r:id="rId3"/>
    <p:sldId id="2707" r:id="rId4"/>
    <p:sldId id="2708" r:id="rId5"/>
    <p:sldId id="2709" r:id="rId6"/>
    <p:sldId id="2710" r:id="rId7"/>
    <p:sldId id="2711" r:id="rId8"/>
    <p:sldId id="2712" r:id="rId9"/>
    <p:sldId id="2713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GothamLight" pitchFamily="2" charset="77"/>
      <p:regular r:id="rId17"/>
      <p:italic r:id="rId18"/>
    </p:embeddedFont>
    <p:embeddedFont>
      <p:font typeface="GothamMedium" pitchFamily="2" charset="77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4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C6C2A3B6-5FCB-A44D-8FCA-3ECF3BF240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8819" y="1363033"/>
            <a:ext cx="3835763" cy="2509467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9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rgbClr val="10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206DEE8-0C55-0042-B057-A223CCBB54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0277" y="1367804"/>
            <a:ext cx="4312847" cy="2499925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79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2DC872D-0D0F-5C4B-9D74-0ACFC38762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4672" y="1363033"/>
            <a:ext cx="4704057" cy="2509467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80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CF3CA66-4CB4-774B-ACBC-18747D25FB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10359" y="1367804"/>
            <a:ext cx="4732682" cy="2499925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10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4B52056-8B4E-1C47-A4BE-35711B5B9C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7306" y="1367804"/>
            <a:ext cx="5677310" cy="2499925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61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2C72A2D-7E64-B54C-96AC-300584FA09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03" y="1367804"/>
            <a:ext cx="6154395" cy="2499925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70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Logo, icon, company name&#10;&#10;Description automatically generated">
            <a:extLst>
              <a:ext uri="{FF2B5EF4-FFF2-40B4-BE49-F238E27FC236}">
                <a16:creationId xmlns:a16="http://schemas.microsoft.com/office/drawing/2014/main" id="{CC799D07-57E3-CB41-821F-E60F06CDCA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357" y="1363033"/>
            <a:ext cx="6106686" cy="2509467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08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307D8-0CB0-6646-B518-07725682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DEE78-5617-A347-BFB2-80C4112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F5746-20B8-B247-8802-EEABDEA8B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81D0-FCA0-F74C-98EE-1FF618CBF7A7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4F057-60CD-2B4D-B089-00B4FE23C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B96CD-B05D-1844-B360-2EE21B0F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2B38-DCD5-7F4C-BEAA-39DD80F8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5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1BEB79-B3B5-7449-9193-7608F2C20978}"/>
              </a:ext>
            </a:extLst>
          </p:cNvPr>
          <p:cNvSpPr/>
          <p:nvPr/>
        </p:nvSpPr>
        <p:spPr>
          <a:xfrm>
            <a:off x="979512" y="551683"/>
            <a:ext cx="9049407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CHAMPAGNE FOR THE CAMPAIGN QUALIFIER BADGES</a:t>
            </a:r>
          </a:p>
          <a:p>
            <a:pPr lvl="0">
              <a:lnSpc>
                <a:spcPct val="80000"/>
              </a:lnSpc>
              <a:defRPr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CUT/PASTE/RESIZE APPROPRIATE BADGE ON TO THE SLIDE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BBE9AB5-D83C-544B-9D2C-A195F01E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31" y="3007739"/>
            <a:ext cx="1958559" cy="1958559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6C49115-C829-4D43-A1D8-3CFBF5A3B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720" y="3007740"/>
            <a:ext cx="1958559" cy="195855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0AA8471-6B61-A641-9105-47B0B2BA4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809" y="3007738"/>
            <a:ext cx="1958559" cy="19585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616913-043E-3A4E-B470-763205F99222}"/>
              </a:ext>
            </a:extLst>
          </p:cNvPr>
          <p:cNvSpPr/>
          <p:nvPr/>
        </p:nvSpPr>
        <p:spPr>
          <a:xfrm>
            <a:off x="1162555" y="5194848"/>
            <a:ext cx="330870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ASSOCIATE</a:t>
            </a:r>
          </a:p>
          <a:p>
            <a:pPr lvl="0" algn="ctr">
              <a:lnSpc>
                <a:spcPct val="80000"/>
              </a:lnSpc>
              <a:defRPr/>
            </a:pP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BASESHOP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GothamMedium" pitchFamily="2" charset="77"/>
              <a:cs typeface="Elephant Pro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AA575-FD4F-0A4E-AA9F-8790204A955C}"/>
              </a:ext>
            </a:extLst>
          </p:cNvPr>
          <p:cNvSpPr/>
          <p:nvPr/>
        </p:nvSpPr>
        <p:spPr>
          <a:xfrm>
            <a:off x="4441644" y="5194848"/>
            <a:ext cx="330870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MD</a:t>
            </a:r>
          </a:p>
          <a:p>
            <a:pPr lvl="0" algn="ctr">
              <a:lnSpc>
                <a:spcPct val="80000"/>
              </a:lnSpc>
              <a:defRPr/>
            </a:pP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BASESHOP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GothamMedium" pitchFamily="2" charset="77"/>
              <a:cs typeface="Elephant Pro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0EA06-9FCE-B243-8582-8882DF1A1BD6}"/>
              </a:ext>
            </a:extLst>
          </p:cNvPr>
          <p:cNvSpPr/>
          <p:nvPr/>
        </p:nvSpPr>
        <p:spPr>
          <a:xfrm>
            <a:off x="7720733" y="5194848"/>
            <a:ext cx="330870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SMD</a:t>
            </a:r>
          </a:p>
          <a:p>
            <a:pPr lvl="0" algn="ctr">
              <a:lnSpc>
                <a:spcPct val="80000"/>
              </a:lnSpc>
              <a:defRPr/>
            </a:pP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BASESHOP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GothamMedium" pitchFamily="2" charset="77"/>
              <a:cs typeface="Elephant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3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DED9A7-2D6A-9648-809B-EB5FAED2B445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7329E4F-E0C6-2E46-AE59-B5A1B384C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441" y="3429000"/>
            <a:ext cx="1958559" cy="1958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446EEF-7C1C-6547-B27E-6D72E533BAE3}"/>
              </a:ext>
            </a:extLst>
          </p:cNvPr>
          <p:cNvSpPr/>
          <p:nvPr/>
        </p:nvSpPr>
        <p:spPr>
          <a:xfrm rot="20520584">
            <a:off x="1878891" y="2533371"/>
            <a:ext cx="817245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13800" i="1" dirty="0">
                <a:solidFill>
                  <a:srgbClr val="FF0000"/>
                </a:solidFill>
                <a:latin typeface="GothamMedium" pitchFamily="2" charset="77"/>
                <a:cs typeface="Elephant Pro" panose="020F0502020204030204" pitchFamily="34" charset="0"/>
              </a:rPr>
              <a:t>SAMPLE</a:t>
            </a:r>
            <a:endParaRPr lang="en-US" sz="6600" i="1" dirty="0">
              <a:solidFill>
                <a:srgbClr val="FF0000"/>
              </a:solidFill>
              <a:latin typeface="GothamMedium" pitchFamily="2" charset="77"/>
              <a:cs typeface="Elephant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3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99F682-5CEF-854A-A6C3-A692A8591E48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276842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5F2DE-1FAC-5740-9769-FAE0C07FB775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solidFill>
                  <a:srgbClr val="0070C0"/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solidFill>
                <a:srgbClr val="0070C0"/>
              </a:solidFill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0070C0"/>
                </a:solidFill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83891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3D257F-AF52-C94E-88D9-D516665B83E8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solidFill>
                  <a:srgbClr val="C00000"/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solidFill>
                <a:srgbClr val="C00000"/>
              </a:solidFill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C00000"/>
                </a:solidFill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45670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BF496-02F4-DA49-AA7C-6427B52C93BF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srgbClr val="00B050"/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othamMedium" pitchFamily="2" charset="77"/>
              <a:ea typeface="+mn-ea"/>
              <a:cs typeface="Elephant Pro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thamMedium" pitchFamily="2" charset="77"/>
                <a:ea typeface="+mn-ea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109323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75FF02-7A2D-114C-8CE5-CF71323EC6C8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solidFill>
                  <a:srgbClr val="F3B702"/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solidFill>
                <a:srgbClr val="F3B702"/>
              </a:solidFill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F3B702"/>
                </a:solidFill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411416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021780-D3B9-9545-BF51-DAFFFBADCC9C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solidFill>
                  <a:srgbClr val="7030A0"/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solidFill>
                <a:srgbClr val="7030A0"/>
              </a:solidFill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7030A0"/>
                </a:solidFill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366816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DED9A7-2D6A-9648-809B-EB5FAED2B445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7329E4F-E0C6-2E46-AE59-B5A1B384C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441" y="3429000"/>
            <a:ext cx="1958559" cy="195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622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80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 Light</vt:lpstr>
      <vt:lpstr>GothamMedium</vt:lpstr>
      <vt:lpstr>GothamLight</vt:lpstr>
      <vt:lpstr>Calibri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Yee</dc:creator>
  <cp:lastModifiedBy>Justin Yee</cp:lastModifiedBy>
  <cp:revision>13</cp:revision>
  <dcterms:created xsi:type="dcterms:W3CDTF">2021-05-28T21:31:06Z</dcterms:created>
  <dcterms:modified xsi:type="dcterms:W3CDTF">2021-06-15T14:17:29Z</dcterms:modified>
</cp:coreProperties>
</file>