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5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IL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C8E8717-C676-EA44-A015-09FD1A2021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20260"/>
          <a:stretch/>
        </p:blipFill>
        <p:spPr>
          <a:xfrm>
            <a:off x="-782691" y="695678"/>
            <a:ext cx="7925345" cy="5345279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9BDB4D8-658C-DC4E-B2FF-0CD203854F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3100" y="1090977"/>
            <a:ext cx="2620818" cy="2216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2128A5-847D-E84C-826E-291B43F0FC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6571F-3022-254C-9773-6D75BDAEAA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46CDF72-B1D5-6E47-A4B4-E42956FFEB3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3F488C-6D6B-BD49-A90E-0B25FCBF7CCE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87F4EA-8F8F-BB4D-B951-DE0BCFD3F46E}"/>
              </a:ext>
            </a:extLst>
          </p:cNvPr>
          <p:cNvSpPr txBox="1"/>
          <p:nvPr userDrawn="1"/>
        </p:nvSpPr>
        <p:spPr>
          <a:xfrm>
            <a:off x="395671" y="6265605"/>
            <a:ext cx="4743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2 MD LEGS IN THE BASE</a:t>
            </a:r>
            <a:endParaRPr lang="en-US" sz="2400" dirty="0">
              <a:latin typeface="GothamBlack" pitchFamily="2" charset="77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37ADB7-037D-8C4F-A80B-310339004510}"/>
              </a:ext>
            </a:extLst>
          </p:cNvPr>
          <p:cNvCxnSpPr>
            <a:cxnSpLocks/>
            <a:endCxn id="8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887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IL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969E1A-F298-7A4B-ACA1-9FD0C59B1A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20222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BD889F-D46D-164F-9DC2-0F8AC4CF6D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4443AB-AD1F-A843-ACD2-1557040F94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E8E98C2-3B8A-9045-8CA9-60A8FF759E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C8FECB3-E368-D542-8512-56D1F1596491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D9B236-540F-164A-8466-62A610E0DD65}"/>
              </a:ext>
            </a:extLst>
          </p:cNvPr>
          <p:cNvSpPr txBox="1"/>
          <p:nvPr userDrawn="1"/>
        </p:nvSpPr>
        <p:spPr>
          <a:xfrm>
            <a:off x="395671" y="6265605"/>
            <a:ext cx="7164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3 MDs IN THE BASE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DCD8462-4568-F54F-9369-3DC543A3BBD5}"/>
              </a:ext>
            </a:extLst>
          </p:cNvPr>
          <p:cNvCxnSpPr>
            <a:cxnSpLocks/>
            <a:endCxn id="8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5C6D7D3-9E9E-9441-9D05-9EE464ACC4F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104111" y="911467"/>
            <a:ext cx="4626716" cy="3927067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7977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IL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43CB9A-E598-6A44-8D7F-A41ADCCE2F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20221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572E69-5DE2-E148-9899-7287BEA9C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FD6392-5915-9243-BDDB-A3A19D0E44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0F0C59F-40A8-824A-945F-AD47BC89C3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190E36-D788-7E4F-BFB4-35ABC6B89ACB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22CDFF-C6C0-5F49-903C-931AF5C75515}"/>
              </a:ext>
            </a:extLst>
          </p:cNvPr>
          <p:cNvSpPr txBox="1"/>
          <p:nvPr userDrawn="1"/>
        </p:nvSpPr>
        <p:spPr>
          <a:xfrm>
            <a:off x="395671" y="6265605"/>
            <a:ext cx="7164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5 MDs IN THE BASE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DC12E1-C708-664F-904E-F13D4984C192}"/>
              </a:ext>
            </a:extLst>
          </p:cNvPr>
          <p:cNvCxnSpPr>
            <a:cxnSpLocks/>
            <a:endCxn id="8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A254BC37-040A-EA46-9E90-8098C700124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104111" y="911467"/>
            <a:ext cx="4626716" cy="3927066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638176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6028E8-C154-E244-A506-61A2FB4DE7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9864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240EA1-7F0D-E041-B1FB-223BC05A27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BBD695-8933-F943-A69E-20200C26B3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1711708-246D-454B-87EF-F100C0FB751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0D4A0B-9125-7F45-B014-C83403FB343C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A05A06-E459-1444-A70B-771F54803EFD}"/>
              </a:ext>
            </a:extLst>
          </p:cNvPr>
          <p:cNvSpPr txBox="1"/>
          <p:nvPr userDrawn="1"/>
        </p:nvSpPr>
        <p:spPr>
          <a:xfrm>
            <a:off x="395671" y="6265605"/>
            <a:ext cx="7281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10 MDs IN THE BASE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C29E51-591F-5749-96E3-41FB2CBB85F8}"/>
              </a:ext>
            </a:extLst>
          </p:cNvPr>
          <p:cNvCxnSpPr>
            <a:cxnSpLocks/>
            <a:endCxn id="9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C0142DD-AC68-194A-A59E-76BA1C6063A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104111" y="911467"/>
            <a:ext cx="4626715" cy="3927066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671885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BB2A4B-B161-E44B-A217-4A3BFD7943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7360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69FD90-040E-EC40-B80F-1B1DC90C6A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F5A743-B198-344C-8FD3-9F8FB26DF83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F0C3125E-E0F8-994D-BC5C-4B53044136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58609D5-38D4-2A4B-A284-8B2EE7360513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31915A-75AE-AC4E-8E2E-5BF1151CC2FE}"/>
              </a:ext>
            </a:extLst>
          </p:cNvPr>
          <p:cNvSpPr txBox="1"/>
          <p:nvPr userDrawn="1"/>
        </p:nvSpPr>
        <p:spPr>
          <a:xfrm>
            <a:off x="395671" y="6265605"/>
            <a:ext cx="8310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20 MDs BASE THROUGH 1</a:t>
            </a:r>
            <a:r>
              <a:rPr lang="en-US" sz="2000" baseline="30000" dirty="0">
                <a:latin typeface="GothamBook" pitchFamily="2" charset="77"/>
              </a:rPr>
              <a:t>ST</a:t>
            </a:r>
            <a:r>
              <a:rPr lang="en-US" sz="2000" dirty="0">
                <a:latin typeface="GothamBook" pitchFamily="2" charset="77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4F7E04-FDB6-DA47-BD6B-8635C92E274B}"/>
              </a:ext>
            </a:extLst>
          </p:cNvPr>
          <p:cNvCxnSpPr>
            <a:cxnSpLocks/>
            <a:endCxn id="11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FEE58D3-CE6A-DE4E-B499-297169AF9A1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104111" y="905289"/>
            <a:ext cx="4626715" cy="3791649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359168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35AFB3-5AD4-034D-B679-5CCFBFBF81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6286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6775D3-90E7-B44C-8D99-1FDF487FE4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383677-DD55-BD47-BF61-8F95C4AEEE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79808F0-CA32-234A-A744-9A7E24DD133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37F569-12B9-364B-875B-DEB17329E061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B9042F-7E05-3B4C-8E7A-3DB98C8A769C}"/>
              </a:ext>
            </a:extLst>
          </p:cNvPr>
          <p:cNvSpPr txBox="1"/>
          <p:nvPr userDrawn="1"/>
        </p:nvSpPr>
        <p:spPr>
          <a:xfrm>
            <a:off x="395671" y="6265605"/>
            <a:ext cx="8310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30 MDs BASE THROUGH 1</a:t>
            </a:r>
            <a:r>
              <a:rPr lang="en-US" sz="2000" baseline="30000" dirty="0">
                <a:latin typeface="GothamBook" pitchFamily="2" charset="77"/>
              </a:rPr>
              <a:t>ST</a:t>
            </a:r>
            <a:r>
              <a:rPr lang="en-US" sz="2000" dirty="0">
                <a:latin typeface="GothamBook" pitchFamily="2" charset="77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8E8FD1-485C-CB4B-9EFF-174914557F6E}"/>
              </a:ext>
            </a:extLst>
          </p:cNvPr>
          <p:cNvCxnSpPr>
            <a:cxnSpLocks/>
            <a:endCxn id="7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4D792ED3-260B-F14F-BFB9-E134380CB8F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104111" y="911467"/>
            <a:ext cx="4626715" cy="374651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197695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E27F9B-29B1-1142-9927-4D603F19C6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6286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38701E-AC5E-924A-902D-7AF9FF05D0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134483-D20E-4549-B081-A6003F652F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6F829C5-F576-E844-B405-67421EE0EE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9C0E2B-2239-7F48-93B1-D6AEDE3273E4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511684-383F-F340-AD0F-3F94D158AAC3}"/>
              </a:ext>
            </a:extLst>
          </p:cNvPr>
          <p:cNvSpPr txBox="1"/>
          <p:nvPr userDrawn="1"/>
        </p:nvSpPr>
        <p:spPr>
          <a:xfrm>
            <a:off x="395671" y="6265605"/>
            <a:ext cx="8310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50 MDs BASE THROUGH 1</a:t>
            </a:r>
            <a:r>
              <a:rPr lang="en-US" sz="2000" baseline="30000" dirty="0">
                <a:latin typeface="GothamBook" pitchFamily="2" charset="77"/>
              </a:rPr>
              <a:t>ST</a:t>
            </a:r>
            <a:r>
              <a:rPr lang="en-US" sz="2000" dirty="0">
                <a:latin typeface="GothamBook" pitchFamily="2" charset="77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F3AB9D-7422-E440-B1DD-55F07EFB7FB6}"/>
              </a:ext>
            </a:extLst>
          </p:cNvPr>
          <p:cNvCxnSpPr>
            <a:cxnSpLocks/>
            <a:endCxn id="6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A1C4CEA-086A-F341-8AD9-6CB193F1375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104111" y="911467"/>
            <a:ext cx="4626715" cy="374651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70769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IL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969E1A-F298-7A4B-ACA1-9FD0C59B1A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20222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FA4889-F06F-3342-80F5-F19528BB17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2640" y="1090977"/>
            <a:ext cx="2601737" cy="22167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BD889F-D46D-164F-9DC2-0F8AC4CF6D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4443AB-AD1F-A843-ACD2-1557040F94B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E8E98C2-3B8A-9045-8CA9-60A8FF759E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C8FECB3-E368-D542-8512-56D1F1596491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D9B236-540F-164A-8466-62A610E0DD65}"/>
              </a:ext>
            </a:extLst>
          </p:cNvPr>
          <p:cNvSpPr txBox="1"/>
          <p:nvPr userDrawn="1"/>
        </p:nvSpPr>
        <p:spPr>
          <a:xfrm>
            <a:off x="395671" y="6265605"/>
            <a:ext cx="7164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3 MDs IN THE BASE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DCD8462-4568-F54F-9369-3DC543A3BBD5}"/>
              </a:ext>
            </a:extLst>
          </p:cNvPr>
          <p:cNvCxnSpPr>
            <a:cxnSpLocks/>
            <a:endCxn id="8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6182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IL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43CB9A-E598-6A44-8D7F-A41ADCCE2F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20221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D8590F-00B6-704F-AC7A-91C036076F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2640" y="1090977"/>
            <a:ext cx="2601737" cy="2216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572E69-5DE2-E148-9899-7287BEA9C4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FD6392-5915-9243-BDDB-A3A19D0E44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0F0C59F-40A8-824A-945F-AD47BC89C3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190E36-D788-7E4F-BFB4-35ABC6B89ACB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22CDFF-C6C0-5F49-903C-931AF5C75515}"/>
              </a:ext>
            </a:extLst>
          </p:cNvPr>
          <p:cNvSpPr txBox="1"/>
          <p:nvPr userDrawn="1"/>
        </p:nvSpPr>
        <p:spPr>
          <a:xfrm>
            <a:off x="395671" y="6265605"/>
            <a:ext cx="7164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5 MDs IN THE BASE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DC12E1-C708-664F-904E-F13D4984C192}"/>
              </a:ext>
            </a:extLst>
          </p:cNvPr>
          <p:cNvCxnSpPr>
            <a:cxnSpLocks/>
            <a:endCxn id="8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073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6028E8-C154-E244-A506-61A2FB4DE7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9864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8EDB17-F702-7C45-914B-E4698D5694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2640" y="1095925"/>
            <a:ext cx="2601737" cy="22068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240EA1-7F0D-E041-B1FB-223BC05A27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BBD695-8933-F943-A69E-20200C26B3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1711708-246D-454B-87EF-F100C0FB751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0D4A0B-9125-7F45-B014-C83403FB343C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A05A06-E459-1444-A70B-771F54803EFD}"/>
              </a:ext>
            </a:extLst>
          </p:cNvPr>
          <p:cNvSpPr txBox="1"/>
          <p:nvPr userDrawn="1"/>
        </p:nvSpPr>
        <p:spPr>
          <a:xfrm>
            <a:off x="395671" y="6265605"/>
            <a:ext cx="7281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10 MDs IN THE BASE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C29E51-591F-5749-96E3-41FB2CBB85F8}"/>
              </a:ext>
            </a:extLst>
          </p:cNvPr>
          <p:cNvCxnSpPr>
            <a:cxnSpLocks/>
            <a:endCxn id="9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207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BB2A4B-B161-E44B-A217-4A3BFD7943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7360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E21FEE-D86B-DE44-AA6D-33B2879126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2640" y="1129362"/>
            <a:ext cx="2601737" cy="21399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69FD90-040E-EC40-B80F-1B1DC90C6A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F5A743-B198-344C-8FD3-9F8FB26DF83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F0C3125E-E0F8-994D-BC5C-4B53044136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58609D5-38D4-2A4B-A284-8B2EE7360513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31915A-75AE-AC4E-8E2E-5BF1151CC2FE}"/>
              </a:ext>
            </a:extLst>
          </p:cNvPr>
          <p:cNvSpPr txBox="1"/>
          <p:nvPr userDrawn="1"/>
        </p:nvSpPr>
        <p:spPr>
          <a:xfrm>
            <a:off x="395671" y="6265605"/>
            <a:ext cx="8310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20 MDs BASE THROUGH 1</a:t>
            </a:r>
            <a:r>
              <a:rPr lang="en-US" sz="2000" baseline="30000" dirty="0">
                <a:latin typeface="GothamBook" pitchFamily="2" charset="77"/>
              </a:rPr>
              <a:t>ST</a:t>
            </a:r>
            <a:r>
              <a:rPr lang="en-US" sz="2000" dirty="0">
                <a:latin typeface="GothamBook" pitchFamily="2" charset="77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4F7E04-FDB6-DA47-BD6B-8635C92E274B}"/>
              </a:ext>
            </a:extLst>
          </p:cNvPr>
          <p:cNvCxnSpPr>
            <a:cxnSpLocks/>
            <a:endCxn id="11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221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35AFB3-5AD4-034D-B679-5CCFBFBF81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6286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8F4B63-146F-6C43-BD8E-40EED6FF47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2640" y="1143079"/>
            <a:ext cx="2601737" cy="21125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6775D3-90E7-B44C-8D99-1FDF487FE4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383677-DD55-BD47-BF61-8F95C4AEEE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79808F0-CA32-234A-A744-9A7E24DD133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37F569-12B9-364B-875B-DEB17329E061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B9042F-7E05-3B4C-8E7A-3DB98C8A769C}"/>
              </a:ext>
            </a:extLst>
          </p:cNvPr>
          <p:cNvSpPr txBox="1"/>
          <p:nvPr userDrawn="1"/>
        </p:nvSpPr>
        <p:spPr>
          <a:xfrm>
            <a:off x="395671" y="6265605"/>
            <a:ext cx="8310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30 MDs BASE THROUGH 1</a:t>
            </a:r>
            <a:r>
              <a:rPr lang="en-US" sz="2000" baseline="30000" dirty="0">
                <a:latin typeface="GothamBook" pitchFamily="2" charset="77"/>
              </a:rPr>
              <a:t>ST</a:t>
            </a:r>
            <a:r>
              <a:rPr lang="en-US" sz="2000" dirty="0">
                <a:latin typeface="GothamBook" pitchFamily="2" charset="77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8E8FD1-485C-CB4B-9EFF-174914557F6E}"/>
              </a:ext>
            </a:extLst>
          </p:cNvPr>
          <p:cNvCxnSpPr>
            <a:cxnSpLocks/>
            <a:endCxn id="7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75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E27F9B-29B1-1142-9927-4D603F19C6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16286"/>
          <a:stretch/>
        </p:blipFill>
        <p:spPr>
          <a:xfrm>
            <a:off x="-782691" y="653896"/>
            <a:ext cx="7925345" cy="53870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964348-DF5E-1647-B8FE-819F61E48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2640" y="1143079"/>
            <a:ext cx="2601737" cy="21125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38701E-AC5E-924A-902D-7AF9FF05D0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134483-D20E-4549-B081-A6003F652F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6F829C5-F576-E844-B405-67421EE0EE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9C0E2B-2239-7F48-93B1-D6AEDE3273E4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511684-383F-F340-AD0F-3F94D158AAC3}"/>
              </a:ext>
            </a:extLst>
          </p:cNvPr>
          <p:cNvSpPr txBox="1"/>
          <p:nvPr userDrawn="1"/>
        </p:nvSpPr>
        <p:spPr>
          <a:xfrm>
            <a:off x="395671" y="6265605"/>
            <a:ext cx="8310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50 MDs BASE THROUGH 1</a:t>
            </a:r>
            <a:r>
              <a:rPr lang="en-US" sz="2000" baseline="30000" dirty="0">
                <a:latin typeface="GothamBook" pitchFamily="2" charset="77"/>
              </a:rPr>
              <a:t>ST</a:t>
            </a:r>
            <a:r>
              <a:rPr lang="en-US" sz="2000" dirty="0">
                <a:latin typeface="GothamBook" pitchFamily="2" charset="77"/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GothamBook" pitchFamily="2" charset="77"/>
              </a:rPr>
              <a:t>WITH A MINIMUM OF 2 MD LEGS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GothamBlack" pitchFamily="2" charset="77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F3AB9D-7422-E440-B1DD-55F07EFB7FB6}"/>
              </a:ext>
            </a:extLst>
          </p:cNvPr>
          <p:cNvCxnSpPr>
            <a:cxnSpLocks/>
            <a:endCxn id="6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836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IL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C8E8717-C676-EA44-A015-09FD1A2021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</a:blip>
          <a:srcRect b="20260"/>
          <a:stretch/>
        </p:blipFill>
        <p:spPr>
          <a:xfrm>
            <a:off x="-782691" y="695678"/>
            <a:ext cx="7925345" cy="5345279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9BDB4D8-658C-DC4E-B2FF-0CD203854F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911467"/>
            <a:ext cx="4642939" cy="3927067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2128A5-847D-E84C-826E-291B43F0FC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658" y="0"/>
            <a:ext cx="4406900" cy="91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F6571F-3022-254C-9773-6D75BDAEAA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130987" y="3585947"/>
            <a:ext cx="3310969" cy="132629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46CDF72-B1D5-6E47-A4B4-E42956FFEB3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35190" y="5942548"/>
            <a:ext cx="929978" cy="523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3F488C-6D6B-BD49-A90E-0B25FCBF7CCE}"/>
              </a:ext>
            </a:extLst>
          </p:cNvPr>
          <p:cNvSpPr txBox="1"/>
          <p:nvPr userDrawn="1"/>
        </p:nvSpPr>
        <p:spPr>
          <a:xfrm>
            <a:off x="10566040" y="6525801"/>
            <a:ext cx="1499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INTERNAL USE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87F4EA-8F8F-BB4D-B951-DE0BCFD3F46E}"/>
              </a:ext>
            </a:extLst>
          </p:cNvPr>
          <p:cNvSpPr txBox="1"/>
          <p:nvPr userDrawn="1"/>
        </p:nvSpPr>
        <p:spPr>
          <a:xfrm>
            <a:off x="395671" y="6265605"/>
            <a:ext cx="4743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thamBook" pitchFamily="2" charset="77"/>
              </a:rPr>
              <a:t>BUILDING 2 MD LEGS IN THE BASE</a:t>
            </a:r>
            <a:endParaRPr lang="en-US" sz="2400" dirty="0">
              <a:latin typeface="GothamBlack" pitchFamily="2" charset="77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37ADB7-037D-8C4F-A80B-310339004510}"/>
              </a:ext>
            </a:extLst>
          </p:cNvPr>
          <p:cNvCxnSpPr>
            <a:cxnSpLocks/>
            <a:endCxn id="8" idx="1"/>
          </p:cNvCxnSpPr>
          <p:nvPr userDrawn="1"/>
        </p:nvCxnSpPr>
        <p:spPr>
          <a:xfrm>
            <a:off x="-30658" y="6204104"/>
            <a:ext cx="111658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739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EE4829-B80C-6348-A352-871D8CA4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EE798-A12A-B149-9261-A0A2BF757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E1CA2-F134-B343-848D-CEC9D6B159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A3135-1F09-9144-A905-43A8BF9DEE6A}" type="datetimeFigureOut">
              <a:rPr lang="en-US" smtClean="0"/>
              <a:t>3/23/21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DB7BE-160E-084F-8562-93D47D597C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49C0D-093A-2C4D-AB28-72E94FDA2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4D1FF-9A9F-9D44-BF3D-A3C11C7E9CE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close up of a white wall&#10;&#10;Description automatically generated">
            <a:extLst>
              <a:ext uri="{FF2B5EF4-FFF2-40B4-BE49-F238E27FC236}">
                <a16:creationId xmlns:a16="http://schemas.microsoft.com/office/drawing/2014/main" id="{B3B025A3-8FA4-DC4A-90CB-A1C0AC4A4C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28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49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DEB593-FF20-8A4D-9677-BCB4F180960A}"/>
              </a:ext>
            </a:extLst>
          </p:cNvPr>
          <p:cNvSpPr txBox="1"/>
          <p:nvPr/>
        </p:nvSpPr>
        <p:spPr>
          <a:xfrm>
            <a:off x="1915082" y="2844225"/>
            <a:ext cx="83618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/>
              <a:t>SLIDES WITH PICTURE</a:t>
            </a:r>
          </a:p>
        </p:txBody>
      </p:sp>
    </p:spTree>
    <p:extLst>
      <p:ext uri="{BB962C8B-B14F-4D97-AF65-F5344CB8AC3E}">
        <p14:creationId xmlns:p14="http://schemas.microsoft.com/office/powerpoint/2010/main" val="47964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4073777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616029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2036829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201936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7432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200163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9590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E0EAE8-D567-9142-BD10-E6A18ADA609F}"/>
              </a:ext>
            </a:extLst>
          </p:cNvPr>
          <p:cNvSpPr txBox="1"/>
          <p:nvPr/>
        </p:nvSpPr>
        <p:spPr>
          <a:xfrm>
            <a:off x="253076" y="237635"/>
            <a:ext cx="58448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GothamBook" pitchFamily="2" charset="77"/>
              </a:rPr>
              <a:t>THE</a:t>
            </a:r>
            <a:r>
              <a:rPr lang="en-US" sz="4400" dirty="0">
                <a:latin typeface="GothamMedium" pitchFamily="2" charset="77"/>
              </a:rPr>
              <a:t> </a:t>
            </a:r>
            <a:r>
              <a:rPr lang="en-US" sz="4800" dirty="0">
                <a:latin typeface="GothamBlack" pitchFamily="2" charset="77"/>
              </a:rPr>
              <a:t>MD FACTORY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539D43-10D8-4A4C-95C6-7426D6F48001}"/>
              </a:ext>
            </a:extLst>
          </p:cNvPr>
          <p:cNvSpPr txBox="1"/>
          <p:nvPr/>
        </p:nvSpPr>
        <p:spPr>
          <a:xfrm>
            <a:off x="248165" y="1481098"/>
            <a:ext cx="36182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latin typeface="HolidayFree" pitchFamily="2" charset="0"/>
              </a:rPr>
              <a:t>Congrats</a:t>
            </a:r>
            <a:endParaRPr lang="en-US" sz="7200" dirty="0">
              <a:latin typeface="HolidayFree" pitchFamily="2" charset="0"/>
            </a:endParaRPr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B4492E92-6EE4-DC45-9E97-777671169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279" y="217878"/>
            <a:ext cx="3884747" cy="2145897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48A9D0E5-A204-7F4D-8F68-152FBDFB1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64" y="2754853"/>
            <a:ext cx="1790054" cy="1514054"/>
          </a:xfrm>
          <a:prstGeom prst="rect">
            <a:avLst/>
          </a:prstGeom>
        </p:spPr>
      </p:pic>
      <p:pic>
        <p:nvPicPr>
          <p:cNvPr id="14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43E196F0-3BCE-B84C-A7D4-973A47806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179" y="2775438"/>
            <a:ext cx="1758511" cy="1498284"/>
          </a:xfrm>
          <a:prstGeom prst="rect">
            <a:avLst/>
          </a:prstGeom>
        </p:spPr>
      </p:pic>
      <p:pic>
        <p:nvPicPr>
          <p:cNvPr id="15" name="Picture 14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4CDA5378-2A35-E84C-84B3-A457DAA55C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7102" y="2750038"/>
            <a:ext cx="1758511" cy="1498284"/>
          </a:xfrm>
          <a:prstGeom prst="rect">
            <a:avLst/>
          </a:prstGeom>
        </p:spPr>
      </p:pic>
      <p:pic>
        <p:nvPicPr>
          <p:cNvPr id="16" name="Picture 15" descr="A green and white logo&#10;&#10;Description automatically generated with low confidence">
            <a:extLst>
              <a:ext uri="{FF2B5EF4-FFF2-40B4-BE49-F238E27FC236}">
                <a16:creationId xmlns:a16="http://schemas.microsoft.com/office/drawing/2014/main" id="{D2E23570-D2FE-9B48-93DC-9820696D2A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3859" y="2750038"/>
            <a:ext cx="1766397" cy="1498284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348F9B92-A25A-5F46-8C81-C74B64FF02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493" y="4720940"/>
            <a:ext cx="1821596" cy="1498284"/>
          </a:xfrm>
          <a:prstGeom prst="rect">
            <a:avLst/>
          </a:prstGeom>
        </p:spPr>
      </p:pic>
      <p:pic>
        <p:nvPicPr>
          <p:cNvPr id="18" name="Picture 17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9E7B8B91-C3B1-F24C-AC58-B320FB7FF5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4414" y="4720940"/>
            <a:ext cx="1845254" cy="1498284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2BDC0C99-C0E3-A344-B1F7-77035CDF43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6214" y="4720940"/>
            <a:ext cx="1845254" cy="149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99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92571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4043916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099382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341810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3062716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4231233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A192F54-3C7F-EE44-942C-1374AC32B175}"/>
              </a:ext>
            </a:extLst>
          </p:cNvPr>
          <p:cNvSpPr txBox="1"/>
          <p:nvPr/>
        </p:nvSpPr>
        <p:spPr>
          <a:xfrm>
            <a:off x="395671" y="4469965"/>
            <a:ext cx="4948471" cy="1438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FIRST NAME</a:t>
            </a:r>
          </a:p>
          <a:p>
            <a:pPr>
              <a:lnSpc>
                <a:spcPct val="80000"/>
              </a:lnSpc>
            </a:pPr>
            <a:r>
              <a:rPr lang="en-US" sz="5400" b="1" dirty="0">
                <a:latin typeface="Arial Black" panose="020B0604020202020204" pitchFamily="34" charset="0"/>
                <a:cs typeface="Arial Black" panose="020B0604020202020204" pitchFamily="34" charset="0"/>
              </a:rPr>
              <a:t>LAST NAME</a:t>
            </a:r>
          </a:p>
        </p:txBody>
      </p:sp>
    </p:spTree>
    <p:extLst>
      <p:ext uri="{BB962C8B-B14F-4D97-AF65-F5344CB8AC3E}">
        <p14:creationId xmlns:p14="http://schemas.microsoft.com/office/powerpoint/2010/main" val="4102497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DEB593-FF20-8A4D-9677-BCB4F180960A}"/>
              </a:ext>
            </a:extLst>
          </p:cNvPr>
          <p:cNvSpPr txBox="1"/>
          <p:nvPr/>
        </p:nvSpPr>
        <p:spPr>
          <a:xfrm>
            <a:off x="1905854" y="2844225"/>
            <a:ext cx="83803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/>
              <a:t>SLIDES WITHOUT PICTURE</a:t>
            </a:r>
          </a:p>
        </p:txBody>
      </p:sp>
    </p:spTree>
    <p:extLst>
      <p:ext uri="{BB962C8B-B14F-4D97-AF65-F5344CB8AC3E}">
        <p14:creationId xmlns:p14="http://schemas.microsoft.com/office/powerpoint/2010/main" val="3793688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66</Words>
  <Application>Microsoft Macintosh PowerPoint</Application>
  <PresentationFormat>Widescreen</PresentationFormat>
  <Paragraphs>32</Paragraphs>
  <Slides>17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GothamBlack</vt:lpstr>
      <vt:lpstr>GothamBook</vt:lpstr>
      <vt:lpstr>GothamMedium</vt:lpstr>
      <vt:lpstr>HolidayFree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 Yee</dc:creator>
  <cp:lastModifiedBy>Justin Yee</cp:lastModifiedBy>
  <cp:revision>5</cp:revision>
  <dcterms:created xsi:type="dcterms:W3CDTF">2021-03-22T17:45:56Z</dcterms:created>
  <dcterms:modified xsi:type="dcterms:W3CDTF">2021-03-23T17:20:12Z</dcterms:modified>
</cp:coreProperties>
</file>