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6"/>
  </p:notesMasterIdLst>
  <p:sldIdLst>
    <p:sldId id="316" r:id="rId3"/>
    <p:sldId id="483" r:id="rId4"/>
    <p:sldId id="4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6DB"/>
    <a:srgbClr val="F8C003"/>
    <a:srgbClr val="4DB5A0"/>
    <a:srgbClr val="767171"/>
    <a:srgbClr val="736E6E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1"/>
    <p:restoredTop sz="95986"/>
  </p:normalViewPr>
  <p:slideViewPr>
    <p:cSldViewPr snapToGrid="0" snapToObjects="1">
      <p:cViewPr varScale="1">
        <p:scale>
          <a:sx n="123" d="100"/>
          <a:sy n="123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A6605-34A8-8641-B1B7-37DAF993602E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F572E-0255-7B4D-8334-9026142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6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8FE2C58-75CF-C047-8658-82B5953D5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49" b="11975"/>
          <a:stretch/>
        </p:blipFill>
        <p:spPr>
          <a:xfrm>
            <a:off x="0" y="-1"/>
            <a:ext cx="12191998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73D91-9621-D949-882E-A9CDADA1A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5E62-7F85-064B-B019-4D59721F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42B0-0DE8-6243-AFB5-76B9FD53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98F6E-AC3C-4A4D-9AA8-35EBB265A6D7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4F679-A15E-404C-8734-388F1385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4FE7E-445C-844D-BF66-0C36B56A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4F25A-9361-2E47-AC4E-CC471375DC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ire, light, room, umbrella&#10;&#10;Description automatically generated">
            <a:extLst>
              <a:ext uri="{FF2B5EF4-FFF2-40B4-BE49-F238E27FC236}">
                <a16:creationId xmlns:a16="http://schemas.microsoft.com/office/drawing/2014/main" id="{3BCD6044-7FC4-0049-8BB5-7F01DC5C4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2C3B78-2AC4-3748-A6FC-7E2A78C46051}"/>
              </a:ext>
            </a:extLst>
          </p:cNvPr>
          <p:cNvSpPr/>
          <p:nvPr userDrawn="1"/>
        </p:nvSpPr>
        <p:spPr>
          <a:xfrm rot="10800000"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92EDC6">
                  <a:alpha val="31000"/>
                </a:srgbClr>
              </a:gs>
              <a:gs pos="77000">
                <a:srgbClr val="25DB8C">
                  <a:alpha val="23000"/>
                </a:srgbClr>
              </a:gs>
              <a:gs pos="58000">
                <a:schemeClr val="bg1">
                  <a:alpha val="57000"/>
                </a:schemeClr>
              </a:gs>
              <a:gs pos="100000">
                <a:schemeClr val="bg1">
                  <a:alpha val="8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4FFE0F8-D442-5F4E-B9F2-78559BEF45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lumMod val="50000"/>
                  <a:alpha val="64000"/>
                </a:schemeClr>
              </a:gs>
              <a:gs pos="65000">
                <a:schemeClr val="accent4">
                  <a:lumMod val="60000"/>
                  <a:lumOff val="4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CE3AE-A381-0D4B-947D-BC1F00987870}"/>
              </a:ext>
            </a:extLst>
          </p:cNvPr>
          <p:cNvGrpSpPr/>
          <p:nvPr userDrawn="1"/>
        </p:nvGrpSpPr>
        <p:grpSpPr>
          <a:xfrm>
            <a:off x="0" y="5880552"/>
            <a:ext cx="12192000" cy="324812"/>
            <a:chOff x="361463" y="6382602"/>
            <a:chExt cx="12192000" cy="3248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E1DC5E-0490-A94A-BFF2-0027121C6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463" y="6539185"/>
              <a:ext cx="10788318" cy="0"/>
            </a:xfrm>
            <a:prstGeom prst="line">
              <a:avLst/>
            </a:prstGeom>
            <a:ln w="57150">
              <a:gradFill>
                <a:gsLst>
                  <a:gs pos="0">
                    <a:srgbClr val="00B0F0"/>
                  </a:gs>
                  <a:gs pos="49000">
                    <a:srgbClr val="4DB5A0"/>
                  </a:gs>
                  <a:gs pos="100000">
                    <a:srgbClr val="00B05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D9EC8E-1B21-8E46-8D31-5333452F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8103" y="6382602"/>
              <a:ext cx="577443" cy="32481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4A65202-56F3-334C-B799-35237F6DD1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49570" y="6539185"/>
              <a:ext cx="6038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8248B7-B0A0-3D4A-AC0A-27CECE22B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027583" y="1154400"/>
            <a:ext cx="10164419" cy="0"/>
          </a:xfrm>
          <a:prstGeom prst="line">
            <a:avLst/>
          </a:prstGeom>
          <a:ln w="57150">
            <a:gradFill>
              <a:gsLst>
                <a:gs pos="0">
                  <a:srgbClr val="00B0F0"/>
                </a:gs>
                <a:gs pos="49000">
                  <a:srgbClr val="4DB5A0"/>
                </a:gs>
                <a:gs pos="100000">
                  <a:srgbClr val="00B05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5C635A-4CB8-8544-A202-CF4D533A7C62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1154400"/>
            <a:ext cx="63610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drawing, food, shirt&#10;&#10;Description automatically generated">
            <a:extLst>
              <a:ext uri="{FF2B5EF4-FFF2-40B4-BE49-F238E27FC236}">
                <a16:creationId xmlns:a16="http://schemas.microsoft.com/office/drawing/2014/main" id="{2609AE9F-66D1-B040-9F66-B7443AB0F8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04768" y="231332"/>
            <a:ext cx="2857500" cy="1104900"/>
          </a:xfrm>
          <a:prstGeom prst="rect">
            <a:avLst/>
          </a:prstGeom>
        </p:spPr>
      </p:pic>
      <p:pic>
        <p:nvPicPr>
          <p:cNvPr id="25" name="Picture 24" descr="A picture containing food, shirt, drawing&#10;&#10;Description automatically generated">
            <a:extLst>
              <a:ext uri="{FF2B5EF4-FFF2-40B4-BE49-F238E27FC236}">
                <a16:creationId xmlns:a16="http://schemas.microsoft.com/office/drawing/2014/main" id="{80038983-023C-5641-86B5-E0EAE614F19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586" y="6076715"/>
            <a:ext cx="1534997" cy="781286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A24A8186-C407-2E4E-B21A-B4704C2C9F7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3601" y="43675"/>
            <a:ext cx="2222965" cy="19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9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C46E3-FE6E-DF42-9B69-8CDAD86F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841D4-FF7C-504A-917D-03F34A57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FC2B4-0089-1147-8C72-90F2F331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98C8-3899-1040-9D13-94070300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5F075-6BBB-654D-A1CA-98904B9B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5C55F-295F-B844-B131-803A04460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5B02C-9812-FA46-86D0-74FB4BE1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F22FC-4EF3-114F-B02C-1A53D63F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02291-3A68-E347-8EA1-6659AED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69C7-AB38-F44A-971F-06E20948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2924C-9991-8B43-A333-AB240C655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E9C2C-87EF-0C4B-992F-33A0D5A57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9555-C01E-5748-A2D7-9389E92F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58EA1-F800-3441-953F-9354844A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E9C29-EDDD-9043-B2B0-3FA58A0D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6A2-98B5-1948-ACED-99901F92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BD098-FD96-A047-9B46-E091BD2D3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0D86D-FE86-E543-8486-77A3E4F8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9A28-2F82-DA4E-BA5F-44FCA063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9435-B26B-F744-B77B-28859F57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4D01D-1CD5-2841-8B73-F9A880F44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0BA6C-9DEF-404C-A77B-391237C9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B737D-C4EB-4246-A770-E1C63668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1573-445D-6F49-BEA4-1927CBD9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F210-C9CB-F542-BB79-38067A12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194B-05F3-8042-B7A0-2B6BCB1E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E86-4CE2-0247-A543-F7308440FF55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95F82-0B6E-AC4D-8C8E-4DB755FB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9B479-1F52-1F49-98A8-4451BF52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457-5566-2041-A557-226D6B13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736D-E6D0-C347-BB2D-E397D640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C08-559E-0B4D-94E6-FA57D282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9B0E6-60F1-B646-884A-8E1B1FDD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239CF-9300-1C44-8DE0-00C8A547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EC44-37E9-F042-A1EE-520014C9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37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5497D7-3D68-F54A-AD04-4F36FB847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32118-E9EA-B247-A61E-5D9343585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57B2A-7B2C-674E-9D68-ED254EB5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98F6E-AC3C-4A4D-9AA8-35EBB265A6D7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C485-6EC2-A444-9E73-6274BB0A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8752F-31F6-E54F-86A3-FD6DB17D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4F25A-9361-2E47-AC4E-CC471375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0C51-21B0-3544-BB71-0619EED85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AE1FB-23A0-4644-BFF5-4128615E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66A05-2A4D-3546-BA5A-9A56C4F9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F1865-3373-1543-ADB4-038D2664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7223-EB13-C14C-838F-20D0B135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9314-413F-2E4B-8A7F-43923CE2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AD4F2-CC22-C34A-BC59-69C871C28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E6D8-CB7A-8642-A8C1-80F429CA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5E32D-DC0C-1B41-A7FF-D8D3F381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2E7CE-3E12-6E47-B259-38DEE0DD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E9B3-04C5-B64F-AF76-BA90E988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CCFCF-33A5-DC4B-98EC-057779876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527A-DD04-1648-824A-E13972376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7E45E-C6E7-B444-BCE1-6F53EEB9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028A6-7A48-BA4D-B4ED-1C131B0A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58F42-FC3D-9E41-AB1D-1F73944A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F1ED-A301-3646-A4A3-04DF32F9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40977-D071-3C43-9193-2B4FF80CC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EBB9-D11A-9243-ADFB-0E984B3B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F2501-4617-E641-BC85-3D651DB81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72A33-EA34-2A48-B7C5-914BD29FD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B600A-C839-534D-B4DD-37FA1A49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6BD30-3715-6E48-8E74-73F43F06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A4EAD-F8FF-7147-A0A9-EE8076E3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6D79-D1EE-B747-B3A2-0298988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703F9-F0CF-AB46-AAEE-20DE56E8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F4EF8-4073-B841-9C82-7739CDC7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DA4E8-88A6-E94B-A53D-020F2D1A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2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5946F-A671-284F-9829-345AA5AF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58F22-155F-C14E-BA32-AF2C913C4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564D1-BDAD-874C-B55D-81D163249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0EC9-0580-7E48-B9B1-0613F0A5DFBB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4261C-EEB4-364B-8085-DC59C43D3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CD7B2-9343-D344-8951-3D284E8BB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9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BC25CD79-CECC-0743-BBB3-B7AA2741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79" y="1831388"/>
            <a:ext cx="2262829" cy="2641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79A9E4-5F06-7A4A-8895-FD36BFF2B415}"/>
              </a:ext>
            </a:extLst>
          </p:cNvPr>
          <p:cNvSpPr txBox="1"/>
          <p:nvPr/>
        </p:nvSpPr>
        <p:spPr>
          <a:xfrm>
            <a:off x="617705" y="4295121"/>
            <a:ext cx="10985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AE27F-56FB-2744-8D14-73319E4ABDF3}"/>
              </a:ext>
            </a:extLst>
          </p:cNvPr>
          <p:cNvSpPr txBox="1"/>
          <p:nvPr/>
        </p:nvSpPr>
        <p:spPr>
          <a:xfrm>
            <a:off x="617705" y="5090252"/>
            <a:ext cx="1038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FBC61-E9A3-6844-81AB-179E7A790077}"/>
              </a:ext>
            </a:extLst>
          </p:cNvPr>
          <p:cNvSpPr txBox="1"/>
          <p:nvPr/>
        </p:nvSpPr>
        <p:spPr>
          <a:xfrm>
            <a:off x="1892093" y="6165254"/>
            <a:ext cx="1010795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FINANCIAL EDUCATION CENTER</a:t>
            </a:r>
            <a:endParaRPr lang="en-US" sz="2400" i="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7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A79A9E4-5F06-7A4A-8895-FD36BFF2B415}"/>
              </a:ext>
            </a:extLst>
          </p:cNvPr>
          <p:cNvSpPr txBox="1"/>
          <p:nvPr/>
        </p:nvSpPr>
        <p:spPr>
          <a:xfrm>
            <a:off x="617705" y="4295121"/>
            <a:ext cx="10985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AE27F-56FB-2744-8D14-73319E4ABDF3}"/>
              </a:ext>
            </a:extLst>
          </p:cNvPr>
          <p:cNvSpPr txBox="1"/>
          <p:nvPr/>
        </p:nvSpPr>
        <p:spPr>
          <a:xfrm>
            <a:off x="617705" y="5090252"/>
            <a:ext cx="1038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2EEF7D3-AEEC-FE4C-B552-BFB70193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31" y="1672090"/>
            <a:ext cx="3006266" cy="2522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EB915-905D-8447-9B59-55D3B90DA053}"/>
              </a:ext>
            </a:extLst>
          </p:cNvPr>
          <p:cNvSpPr txBox="1"/>
          <p:nvPr/>
        </p:nvSpPr>
        <p:spPr>
          <a:xfrm>
            <a:off x="1892093" y="6165254"/>
            <a:ext cx="1010795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FINANCIAL EDUCATION CENTER</a:t>
            </a:r>
            <a:endParaRPr lang="en-US" sz="2400" i="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1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A79A9E4-5F06-7A4A-8895-FD36BFF2B415}"/>
              </a:ext>
            </a:extLst>
          </p:cNvPr>
          <p:cNvSpPr txBox="1"/>
          <p:nvPr/>
        </p:nvSpPr>
        <p:spPr>
          <a:xfrm>
            <a:off x="617705" y="4295121"/>
            <a:ext cx="10985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AE27F-56FB-2744-8D14-73319E4ABDF3}"/>
              </a:ext>
            </a:extLst>
          </p:cNvPr>
          <p:cNvSpPr txBox="1"/>
          <p:nvPr/>
        </p:nvSpPr>
        <p:spPr>
          <a:xfrm>
            <a:off x="617705" y="5090252"/>
            <a:ext cx="1038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D0F5FF3-41ED-344E-9E84-2F10E4EA9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88" y="2038866"/>
            <a:ext cx="3299642" cy="2256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0C1D3B-5CF9-F84C-BA15-E9EB678859D0}"/>
              </a:ext>
            </a:extLst>
          </p:cNvPr>
          <p:cNvSpPr txBox="1"/>
          <p:nvPr/>
        </p:nvSpPr>
        <p:spPr>
          <a:xfrm>
            <a:off x="1892093" y="6165254"/>
            <a:ext cx="1010795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FINANCIAL EDUCATION CENTER</a:t>
            </a:r>
            <a:endParaRPr lang="en-US" sz="2400" i="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085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21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JUSTIN YEE</dc:creator>
  <cp:keywords/>
  <dc:description/>
  <cp:lastModifiedBy>Justin Yee</cp:lastModifiedBy>
  <cp:revision>194</cp:revision>
  <dcterms:created xsi:type="dcterms:W3CDTF">2020-06-02T03:05:22Z</dcterms:created>
  <dcterms:modified xsi:type="dcterms:W3CDTF">2020-07-27T17:58:20Z</dcterms:modified>
  <cp:category/>
</cp:coreProperties>
</file>