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/>
    <p:restoredTop sz="94693"/>
  </p:normalViewPr>
  <p:slideViewPr>
    <p:cSldViewPr snapToGrid="0" snapToObjects="1">
      <p:cViewPr>
        <p:scale>
          <a:sx n="90" d="100"/>
          <a:sy n="90" d="100"/>
        </p:scale>
        <p:origin x="1968" y="2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CE16D-284B-6C42-BEF9-D63E1189ED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B468-2AE7-EC4B-AD92-D3D96F1EBD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A7BC5-F8D8-6440-A78B-470CEE5E7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89501E-F2D8-B041-94C4-C010D9BDE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908B3-6B53-0241-82BD-44C764A22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89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B3FDA-D50B-4741-91DA-90C8FC93C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91750E-B3AF-EC4B-AAF7-3D64E10C6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1074CC-6E6D-FC49-873E-12E45852F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CFCE4-6A33-4145-9CB9-45D761174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F6A9F-1BA7-494A-BF8B-14451AB62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50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CD6DB-3C01-1C4A-AC1C-77F02ADF3C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6F2CD0-DB4D-CE45-A20B-68B9D3DF0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B1D1F-0A30-3440-A19F-1C77C8DAA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5B283-B048-A04B-AED9-2699D09CF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10F4E-AF35-4B49-9130-8128CD4A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65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A929B-8BB6-6244-A597-4C476E525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A55D1-AEA5-8D42-A997-099D09255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1B8CF-6245-564A-A7FE-028471A11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767A9-C209-4E4D-9D1B-0F6F41AEF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3D531A-A5E8-8947-878C-59542EC3B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38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08B50-2402-5D4F-A996-D651D0FA3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80BC4E-5B0F-8E4C-8605-8E7CA780D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1AE31C-467B-374E-A141-00F307BBD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C5342-42E5-934E-AB4C-910C9FD2A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3B734-D191-694C-97E1-5D930F8A5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848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376B1-3763-1A40-B75E-2B1E45771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B84FF-8080-164A-8FFA-8169750EF3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E131-4B15-C749-B54C-F72D23B20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5AC3B2-4927-BE46-89B5-FB0B8AFC8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E28B6-8892-7746-8DB6-F4CB3F966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CE7DF7-3F43-3548-87D5-015A2469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75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6A0B7-2C47-7349-BC4A-2C03F8950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D3855-65BB-7745-A698-708EC1838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C0FF6-ADD5-EF42-81AC-F5890EF751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620F4F-45E2-BF46-B031-72BA429D5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3EFA8-8244-F44D-BB91-0C4DCD6B90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7B0071-958B-3641-9317-677BAB97A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44B637-2E9B-6D47-8319-0DB792F89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B4331A-75A9-754F-A794-FC81DC72F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2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B1200-F6D7-4741-9340-055AED600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491FB0-08DE-434F-8579-6C0073AF8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9A941A-8F04-AF49-8BE5-58F0D9762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FCD7E1-199D-9940-B7FF-B4D622545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4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5487D-97C4-6542-99B9-EA2FA441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50686-8328-3840-85AD-CC8D83DCC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30FD0-106D-4B41-B0E6-E19A054E0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67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D1D8C-86EF-034E-A97D-14B199BA0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728CA-1CC3-6043-8777-30EC7EDA8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08E82C-DA3C-5C40-B353-6EC85B01D6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AD46E3-9291-2344-88DA-1B2EFF245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1EF10F-D301-974C-926E-B04B4804B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0D91D7-4C79-B548-9091-C4A324DB6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32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D1108-80B1-B141-A3F4-BFE5EFE2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571C48-4A6F-AD40-8892-D6EA9E9B35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94085D-F49D-1D4B-B20B-2AA1633B52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D6203-1593-B14B-8EC6-71B79B4EE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EAA455-07C5-8E47-A53B-0D430C9D0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6CAF2-A021-874F-A81C-BFB392FA1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3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9471AB-B025-4B45-81B1-3C12EB0B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1B353-6E7A-9E44-AD65-80B3152C0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30F280-FD2C-C345-AA71-9BE32BB7A4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86A2C-04BC-E442-A5E9-0100CD03818A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EF25E-7F7D-6C47-9717-39D9A3985F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D035D-8BCB-704F-9342-78B0E2ABE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131C6-D7C4-F547-84E0-28A3CBC34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4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70AB40BE-C41D-4C47-9F36-A8BCF9A6A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011" y="-146905"/>
            <a:ext cx="8433336" cy="316042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069043-B010-3E4D-AD84-9D1C0FA527F1}"/>
              </a:ext>
            </a:extLst>
          </p:cNvPr>
          <p:cNvSpPr/>
          <p:nvPr/>
        </p:nvSpPr>
        <p:spPr>
          <a:xfrm>
            <a:off x="-1" y="4505601"/>
            <a:ext cx="12192001" cy="173291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F371BCA8-07DC-B449-A3E9-7C2C42CADE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06" y="4050033"/>
            <a:ext cx="2656528" cy="264405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FA1BB342-0D91-2E45-988C-168B2D18CA95}"/>
              </a:ext>
            </a:extLst>
          </p:cNvPr>
          <p:cNvSpPr txBox="1"/>
          <p:nvPr/>
        </p:nvSpPr>
        <p:spPr>
          <a:xfrm>
            <a:off x="3237039" y="5172963"/>
            <a:ext cx="68127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LAST NAME</a:t>
            </a:r>
          </a:p>
        </p:txBody>
      </p:sp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34E3F097-FC55-9045-80A1-EE48862D24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61017">
            <a:off x="445221" y="2461402"/>
            <a:ext cx="4207066" cy="204484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2359B5C-FC6A-544F-985A-35E33F4B936D}"/>
              </a:ext>
            </a:extLst>
          </p:cNvPr>
          <p:cNvSpPr txBox="1"/>
          <p:nvPr/>
        </p:nvSpPr>
        <p:spPr>
          <a:xfrm>
            <a:off x="3237039" y="4544577"/>
            <a:ext cx="6812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NAME</a:t>
            </a:r>
          </a:p>
        </p:txBody>
      </p:sp>
    </p:spTree>
    <p:extLst>
      <p:ext uri="{BB962C8B-B14F-4D97-AF65-F5344CB8AC3E}">
        <p14:creationId xmlns:p14="http://schemas.microsoft.com/office/powerpoint/2010/main" val="90895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70AB40BE-C41D-4C47-9F36-A8BCF9A6A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011" y="-146905"/>
            <a:ext cx="8433336" cy="316042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069043-B010-3E4D-AD84-9D1C0FA527F1}"/>
              </a:ext>
            </a:extLst>
          </p:cNvPr>
          <p:cNvSpPr/>
          <p:nvPr/>
        </p:nvSpPr>
        <p:spPr>
          <a:xfrm>
            <a:off x="-1" y="4505601"/>
            <a:ext cx="12192001" cy="173291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1BB342-0D91-2E45-988C-168B2D18CA95}"/>
              </a:ext>
            </a:extLst>
          </p:cNvPr>
          <p:cNvSpPr txBox="1"/>
          <p:nvPr/>
        </p:nvSpPr>
        <p:spPr>
          <a:xfrm>
            <a:off x="3237039" y="5172963"/>
            <a:ext cx="68127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LAST NAME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359B5C-FC6A-544F-985A-35E33F4B936D}"/>
              </a:ext>
            </a:extLst>
          </p:cNvPr>
          <p:cNvSpPr txBox="1"/>
          <p:nvPr/>
        </p:nvSpPr>
        <p:spPr>
          <a:xfrm>
            <a:off x="3237039" y="4544577"/>
            <a:ext cx="6812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NAME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3A12DD8C-9C22-2046-A97E-CA36DDC4A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06" y="4050033"/>
            <a:ext cx="2656528" cy="2644055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832E00D1-5905-D742-AD86-AB3AA05445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00097">
            <a:off x="149253" y="2300888"/>
            <a:ext cx="4896187" cy="241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0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70AB40BE-C41D-4C47-9F36-A8BCF9A6A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011" y="-146905"/>
            <a:ext cx="8433336" cy="316042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9069043-B010-3E4D-AD84-9D1C0FA527F1}"/>
              </a:ext>
            </a:extLst>
          </p:cNvPr>
          <p:cNvSpPr/>
          <p:nvPr/>
        </p:nvSpPr>
        <p:spPr>
          <a:xfrm>
            <a:off x="-1" y="4505601"/>
            <a:ext cx="12192001" cy="173291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1BB342-0D91-2E45-988C-168B2D18CA95}"/>
              </a:ext>
            </a:extLst>
          </p:cNvPr>
          <p:cNvSpPr txBox="1"/>
          <p:nvPr/>
        </p:nvSpPr>
        <p:spPr>
          <a:xfrm>
            <a:off x="3237039" y="5172963"/>
            <a:ext cx="68127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LAST NAME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359B5C-FC6A-544F-985A-35E33F4B936D}"/>
              </a:ext>
            </a:extLst>
          </p:cNvPr>
          <p:cNvSpPr txBox="1"/>
          <p:nvPr/>
        </p:nvSpPr>
        <p:spPr>
          <a:xfrm>
            <a:off x="3237039" y="4544577"/>
            <a:ext cx="6812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NAME</a:t>
            </a: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D74FE914-4D4A-DD43-9ED8-81EC18755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06" y="4050033"/>
            <a:ext cx="2656528" cy="2644055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DC29C7C-F3FF-5B4A-A9A0-44A480A3C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60000">
            <a:off x="27284" y="2018296"/>
            <a:ext cx="5893141" cy="302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22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</Words>
  <Application>Microsoft Macintosh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 Yee</dc:creator>
  <cp:lastModifiedBy>Justin Yee</cp:lastModifiedBy>
  <cp:revision>2</cp:revision>
  <dcterms:created xsi:type="dcterms:W3CDTF">2020-02-12T18:10:35Z</dcterms:created>
  <dcterms:modified xsi:type="dcterms:W3CDTF">2020-02-12T18:36:41Z</dcterms:modified>
</cp:coreProperties>
</file>