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4" r:id="rId3"/>
    <p:sldId id="260" r:id="rId4"/>
    <p:sldId id="261" r:id="rId5"/>
    <p:sldId id="257" r:id="rId6"/>
    <p:sldId id="262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3"/>
    <p:restoredTop sz="94574"/>
  </p:normalViewPr>
  <p:slideViewPr>
    <p:cSldViewPr snapToGrid="0" snapToObjects="1">
      <p:cViewPr varScale="1">
        <p:scale>
          <a:sx n="123" d="100"/>
          <a:sy n="123" d="100"/>
        </p:scale>
        <p:origin x="192" y="1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F6EA6-1F1D-FF44-ABCD-05E3052A7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751FA-749E-6D41-997D-CF771FD7B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347A1-4FA7-D541-8B7B-6F84A68EA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EDE4-0325-8247-9A84-323CAF790DD7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3F431-4908-514F-BF62-4C86A56E8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0FDCD-B335-8345-A868-C6EEBA6C3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5704-30BC-7641-9007-AF9ED565D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5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7925E-418D-7341-8635-350ACE66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F7F39-76E1-3440-A747-7D0C956EA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DE356-9430-764A-98BB-06450FB3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EDE4-0325-8247-9A84-323CAF790DD7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7F423-35A6-BA47-BB4B-ADCA420E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6B1C1-A197-0541-AF51-DC92961F5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5704-30BC-7641-9007-AF9ED565D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8FB5A-249E-A440-BCAB-6431AC791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479CB-16B3-604D-9E13-C1DDC9A17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9A98A-FC5B-6B43-8F3A-2619AF9C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EDE4-0325-8247-9A84-323CAF790DD7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16420-955C-7946-B4C3-D931F257A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C4AEC-71E5-AC46-A583-FE4E9728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5704-30BC-7641-9007-AF9ED565D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2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6C93E-E609-D042-BDF7-DC0577F23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DB7F2-8801-DE48-A47A-0931657DB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E5CB7-0CB1-E440-9ECA-85352AEDE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EDE4-0325-8247-9A84-323CAF790DD7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B5869-3C9A-334C-A8A8-FC112CDD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28CF3-514E-F148-9D52-B7EE2736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5704-30BC-7641-9007-AF9ED565D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8CD8-0958-3649-AB1C-018E94444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FC37D-CD2B-F545-A4C3-8C9883076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A9E42-1BE8-084E-9D9F-CCFCB916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EDE4-0325-8247-9A84-323CAF790DD7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3BF56-60D1-B94E-B0A8-4DEFCA17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D06AF-0B3E-8246-9C05-0E3067B1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5704-30BC-7641-9007-AF9ED565D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6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568F-3CAB-5A4A-ACC4-FC681A95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4B7AC-5A7A-3649-98A8-B30376EAE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873D1-539F-274F-96E1-B2A890ECE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3BBE4-8CB9-794C-B98E-67ABC72DA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EDE4-0325-8247-9A84-323CAF790DD7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01835-B95D-C243-8C71-F26105D1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C06A6-F649-C94E-8705-15D17797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5704-30BC-7641-9007-AF9ED565D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7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8766-91FE-B74C-81D1-7892BE46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D7592-FEEC-234C-8FEB-3649F3E2C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84F30-C2CF-4C46-95B8-92090C05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146DE-F5C6-D743-A83D-5E5A4373F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D1139-CBAB-0245-B1BB-94FDF7296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9CB320-D9C0-824E-B451-1615843A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EDE4-0325-8247-9A84-323CAF790DD7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38536C-7B6E-934D-8CC7-717F57CA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D9103-9770-4A48-B7C8-A2B4AC2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5704-30BC-7641-9007-AF9ED565D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8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8E58-A608-6240-BCBE-35FA74E7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B1928A-DF7A-9549-BF98-490D4E58B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EDE4-0325-8247-9A84-323CAF790DD7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9A094-8066-6846-99C0-F3875213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B9078-5F6D-1343-8AEE-911334A5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5704-30BC-7641-9007-AF9ED565D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6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78400C-F091-F04C-9C51-F5D8A5F1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EDE4-0325-8247-9A84-323CAF790DD7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50476A-7F26-734A-B260-14A10D46E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06A70-53C5-0E4E-8F8F-6FBDEC13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5704-30BC-7641-9007-AF9ED565D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6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B0512-18B4-C742-961C-687AD094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DEF4D-4DD8-9746-A335-914A1D7D9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6E6EC-3AEC-7A4A-B730-2AB21B04E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4B9E4-FD4D-D042-9030-F645EBFDA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EDE4-0325-8247-9A84-323CAF790DD7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8776B-F10A-3F40-9E0A-D1D87AF0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797D2-3A7D-3442-BEA6-BDBF25A9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5704-30BC-7641-9007-AF9ED565D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7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C107D-1B27-544B-B7F9-C356FBD1E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13E3C4-ABBD-194E-A2DD-A60540B1A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E42D9-6C8F-4A40-950B-3C734F35C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B177F-16C9-1A4A-8B34-6A24E148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EDE4-0325-8247-9A84-323CAF790DD7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70687-B43D-644F-9CD0-5DEE3731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7AEE1-7DCC-BC44-BEAC-D8AEA584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5704-30BC-7641-9007-AF9ED565D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0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6A8226-5923-344A-8585-F443A1006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93FD7-F63D-734C-B768-3DE9DF513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BFA8B-F30D-E54A-A87D-1EB9581CF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9EDE4-0325-8247-9A84-323CAF790DD7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961D2-90ED-AA43-91DA-A7A5D36EB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D7EB7-F68A-1F45-B28C-D2F6BFA9C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A5704-30BC-7641-9007-AF9ED565D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9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100000">
              <a:schemeClr val="accent5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70D447-0912-8846-91F5-70D195E7C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384" y="-131667"/>
            <a:ext cx="5967015" cy="8873481"/>
          </a:xfrm>
          <a:prstGeom prst="rect">
            <a:avLst/>
          </a:prstGeom>
        </p:spPr>
      </p:pic>
      <p:pic>
        <p:nvPicPr>
          <p:cNvPr id="12" name="Picture 11" descr="A picture containing animal&#13;&#10;&#13;&#10;Description automatically generated">
            <a:extLst>
              <a:ext uri="{FF2B5EF4-FFF2-40B4-BE49-F238E27FC236}">
                <a16:creationId xmlns:a16="http://schemas.microsoft.com/office/drawing/2014/main" id="{790A345C-DE47-9644-9378-E3EC26F6E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26"/>
            <a:ext cx="12192000" cy="683794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9305092-89D5-9449-AF39-C6AAAA9D77EE}"/>
              </a:ext>
            </a:extLst>
          </p:cNvPr>
          <p:cNvGrpSpPr/>
          <p:nvPr/>
        </p:nvGrpSpPr>
        <p:grpSpPr>
          <a:xfrm>
            <a:off x="9760635" y="4984144"/>
            <a:ext cx="2180984" cy="1820939"/>
            <a:chOff x="963122" y="6351813"/>
            <a:chExt cx="4376495" cy="36540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0E5EE9-5F2C-2E44-BD36-1643CC4D3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>
              <a:off x="963122" y="7174517"/>
              <a:ext cx="2509086" cy="24230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234CA3-E053-0747-9A86-8AB9EE419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  <a14:imgEffect>
                        <a14:brightnessContrast bright="100000" contrast="1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7890" y="6351813"/>
              <a:ext cx="4261727" cy="365400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41BCB5A-67B2-DD4E-AC07-FF94EDB54480}"/>
              </a:ext>
            </a:extLst>
          </p:cNvPr>
          <p:cNvSpPr txBox="1"/>
          <p:nvPr/>
        </p:nvSpPr>
        <p:spPr>
          <a:xfrm>
            <a:off x="5062260" y="2970932"/>
            <a:ext cx="374012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9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</a:p>
          <a:p>
            <a:pPr>
              <a:lnSpc>
                <a:spcPts val="9000"/>
              </a:lnSpc>
            </a:pPr>
            <a:r>
              <a:rPr lang="en-US" sz="9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17D210-BDD4-DF4C-B28E-0F3AD70807CA}"/>
              </a:ext>
            </a:extLst>
          </p:cNvPr>
          <p:cNvSpPr/>
          <p:nvPr/>
        </p:nvSpPr>
        <p:spPr>
          <a:xfrm>
            <a:off x="963122" y="2380557"/>
            <a:ext cx="3282043" cy="32820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(insert pic)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5FBFAC-F85C-1349-8777-29526AEFBA3E}"/>
              </a:ext>
            </a:extLst>
          </p:cNvPr>
          <p:cNvCxnSpPr>
            <a:cxnSpLocks/>
          </p:cNvCxnSpPr>
          <p:nvPr/>
        </p:nvCxnSpPr>
        <p:spPr>
          <a:xfrm>
            <a:off x="4781459" y="2170338"/>
            <a:ext cx="0" cy="372427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B8B2D2-C45B-4B4C-B5D6-38F6CE8BEFBB}"/>
              </a:ext>
            </a:extLst>
          </p:cNvPr>
          <p:cNvGrpSpPr/>
          <p:nvPr/>
        </p:nvGrpSpPr>
        <p:grpSpPr>
          <a:xfrm>
            <a:off x="0" y="484724"/>
            <a:ext cx="12192000" cy="1884947"/>
            <a:chOff x="0" y="484724"/>
            <a:chExt cx="12192000" cy="188494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00E8097-FA1B-EC4F-BCD8-D0E798C5A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84724"/>
              <a:ext cx="12192000" cy="18849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89910C-9997-204B-B662-26C72F6F4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484583" y="484724"/>
              <a:ext cx="2423718" cy="1777393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84C46C8-2F82-DD4D-B495-F5D791132F80}"/>
                </a:ext>
              </a:extLst>
            </p:cNvPr>
            <p:cNvCxnSpPr>
              <a:cxnSpLocks/>
            </p:cNvCxnSpPr>
            <p:nvPr/>
          </p:nvCxnSpPr>
          <p:spPr>
            <a:xfrm>
              <a:off x="310066" y="854556"/>
              <a:ext cx="5029551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102D350-5A61-1D4C-B893-0C3563F8FC2C}"/>
                </a:ext>
              </a:extLst>
            </p:cNvPr>
            <p:cNvCxnSpPr>
              <a:cxnSpLocks/>
            </p:cNvCxnSpPr>
            <p:nvPr/>
          </p:nvCxnSpPr>
          <p:spPr>
            <a:xfrm>
              <a:off x="310066" y="1702049"/>
              <a:ext cx="5029551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714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100000">
              <a:schemeClr val="accent5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70D447-0912-8846-91F5-70D195E7C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384" y="-131667"/>
            <a:ext cx="5967015" cy="8873481"/>
          </a:xfrm>
          <a:prstGeom prst="rect">
            <a:avLst/>
          </a:prstGeom>
        </p:spPr>
      </p:pic>
      <p:pic>
        <p:nvPicPr>
          <p:cNvPr id="12" name="Picture 11" descr="A picture containing animal&#13;&#10;&#13;&#10;Description automatically generated">
            <a:extLst>
              <a:ext uri="{FF2B5EF4-FFF2-40B4-BE49-F238E27FC236}">
                <a16:creationId xmlns:a16="http://schemas.microsoft.com/office/drawing/2014/main" id="{790A345C-DE47-9644-9378-E3EC26F6E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26"/>
            <a:ext cx="12192000" cy="683794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9305092-89D5-9449-AF39-C6AAAA9D77EE}"/>
              </a:ext>
            </a:extLst>
          </p:cNvPr>
          <p:cNvGrpSpPr/>
          <p:nvPr/>
        </p:nvGrpSpPr>
        <p:grpSpPr>
          <a:xfrm>
            <a:off x="9760635" y="4984144"/>
            <a:ext cx="2180984" cy="1820939"/>
            <a:chOff x="963122" y="6351813"/>
            <a:chExt cx="4376495" cy="36540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0E5EE9-5F2C-2E44-BD36-1643CC4D3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>
              <a:off x="963122" y="7174517"/>
              <a:ext cx="2509086" cy="24230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234CA3-E053-0747-9A86-8AB9EE419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  <a14:imgEffect>
                        <a14:brightnessContrast bright="100000" contrast="1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7890" y="6351813"/>
              <a:ext cx="4261727" cy="365400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41BCB5A-67B2-DD4E-AC07-FF94EDB54480}"/>
              </a:ext>
            </a:extLst>
          </p:cNvPr>
          <p:cNvSpPr txBox="1"/>
          <p:nvPr/>
        </p:nvSpPr>
        <p:spPr>
          <a:xfrm>
            <a:off x="5062260" y="2970932"/>
            <a:ext cx="374012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9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</a:p>
          <a:p>
            <a:pPr>
              <a:lnSpc>
                <a:spcPts val="9000"/>
              </a:lnSpc>
            </a:pPr>
            <a:r>
              <a:rPr lang="en-US" sz="9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17D210-BDD4-DF4C-B28E-0F3AD70807CA}"/>
              </a:ext>
            </a:extLst>
          </p:cNvPr>
          <p:cNvSpPr/>
          <p:nvPr/>
        </p:nvSpPr>
        <p:spPr>
          <a:xfrm>
            <a:off x="963122" y="2380557"/>
            <a:ext cx="3282043" cy="32820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(insert pic)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5FBFAC-F85C-1349-8777-29526AEFBA3E}"/>
              </a:ext>
            </a:extLst>
          </p:cNvPr>
          <p:cNvCxnSpPr>
            <a:cxnSpLocks/>
          </p:cNvCxnSpPr>
          <p:nvPr/>
        </p:nvCxnSpPr>
        <p:spPr>
          <a:xfrm>
            <a:off x="4781459" y="2170338"/>
            <a:ext cx="0" cy="372427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1490E8-2CD9-7640-AD17-3D37EE72F380}"/>
              </a:ext>
            </a:extLst>
          </p:cNvPr>
          <p:cNvGrpSpPr/>
          <p:nvPr/>
        </p:nvGrpSpPr>
        <p:grpSpPr>
          <a:xfrm>
            <a:off x="0" y="484724"/>
            <a:ext cx="12192000" cy="1884947"/>
            <a:chOff x="0" y="484724"/>
            <a:chExt cx="12192000" cy="188494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89910C-9997-204B-B662-26C72F6F4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17754" y="484724"/>
              <a:ext cx="2423718" cy="1777393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84C46C8-2F82-DD4D-B495-F5D791132F80}"/>
                </a:ext>
              </a:extLst>
            </p:cNvPr>
            <p:cNvCxnSpPr>
              <a:cxnSpLocks/>
            </p:cNvCxnSpPr>
            <p:nvPr/>
          </p:nvCxnSpPr>
          <p:spPr>
            <a:xfrm>
              <a:off x="310066" y="854556"/>
              <a:ext cx="5029551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102D350-5A61-1D4C-B893-0C3563F8FC2C}"/>
                </a:ext>
              </a:extLst>
            </p:cNvPr>
            <p:cNvCxnSpPr>
              <a:cxnSpLocks/>
            </p:cNvCxnSpPr>
            <p:nvPr/>
          </p:nvCxnSpPr>
          <p:spPr>
            <a:xfrm>
              <a:off x="310066" y="1702049"/>
              <a:ext cx="5029551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8DE2F8-E831-1D45-8DFD-E12465767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484724"/>
              <a:ext cx="12192000" cy="1884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530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100000">
              <a:schemeClr val="tx1">
                <a:lumMod val="65000"/>
                <a:lumOff val="3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animal&#13;&#10;&#13;&#10;Description automatically generated">
            <a:extLst>
              <a:ext uri="{FF2B5EF4-FFF2-40B4-BE49-F238E27FC236}">
                <a16:creationId xmlns:a16="http://schemas.microsoft.com/office/drawing/2014/main" id="{19D9EB14-902D-A14C-BE29-7C4263127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26"/>
            <a:ext cx="12192000" cy="6837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70D447-0912-8846-91F5-70D195E7C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73" y="296522"/>
            <a:ext cx="5967015" cy="887348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9305092-89D5-9449-AF39-C6AAAA9D77EE}"/>
              </a:ext>
            </a:extLst>
          </p:cNvPr>
          <p:cNvGrpSpPr/>
          <p:nvPr/>
        </p:nvGrpSpPr>
        <p:grpSpPr>
          <a:xfrm>
            <a:off x="9760635" y="4984144"/>
            <a:ext cx="2180984" cy="1820939"/>
            <a:chOff x="963122" y="6351813"/>
            <a:chExt cx="4376495" cy="36540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0E5EE9-5F2C-2E44-BD36-1643CC4D3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>
              <a:off x="963122" y="7174517"/>
              <a:ext cx="2509086" cy="24230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234CA3-E053-0747-9A86-8AB9EE419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  <a14:imgEffect>
                        <a14:brightnessContrast bright="100000" contrast="1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7890" y="6351813"/>
              <a:ext cx="4261727" cy="3654007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817D210-BDD4-DF4C-B28E-0F3AD70807CA}"/>
              </a:ext>
            </a:extLst>
          </p:cNvPr>
          <p:cNvSpPr/>
          <p:nvPr/>
        </p:nvSpPr>
        <p:spPr>
          <a:xfrm>
            <a:off x="963122" y="2380557"/>
            <a:ext cx="3282043" cy="32820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(insert pic)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5FBFAC-F85C-1349-8777-29526AEFBA3E}"/>
              </a:ext>
            </a:extLst>
          </p:cNvPr>
          <p:cNvCxnSpPr>
            <a:cxnSpLocks/>
          </p:cNvCxnSpPr>
          <p:nvPr/>
        </p:nvCxnSpPr>
        <p:spPr>
          <a:xfrm>
            <a:off x="4781459" y="2170338"/>
            <a:ext cx="0" cy="372427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C7522A-804D-9B4C-B5AE-4C279F092605}"/>
              </a:ext>
            </a:extLst>
          </p:cNvPr>
          <p:cNvGrpSpPr/>
          <p:nvPr/>
        </p:nvGrpSpPr>
        <p:grpSpPr>
          <a:xfrm>
            <a:off x="0" y="474563"/>
            <a:ext cx="12192000" cy="1884947"/>
            <a:chOff x="0" y="474563"/>
            <a:chExt cx="12192000" cy="1884947"/>
          </a:xfrm>
        </p:grpSpPr>
        <p:pic>
          <p:nvPicPr>
            <p:cNvPr id="6" name="Picture 5" descr="A picture containing clipart&#13;&#10;&#13;&#10;Description automatically generated">
              <a:extLst>
                <a:ext uri="{FF2B5EF4-FFF2-40B4-BE49-F238E27FC236}">
                  <a16:creationId xmlns:a16="http://schemas.microsoft.com/office/drawing/2014/main" id="{EA2B86D6-EE95-D04A-99BC-F14F6653D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74563"/>
              <a:ext cx="12192000" cy="1884947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7DB49CA-20DB-444E-88AD-6654606C4062}"/>
                </a:ext>
              </a:extLst>
            </p:cNvPr>
            <p:cNvCxnSpPr>
              <a:cxnSpLocks/>
            </p:cNvCxnSpPr>
            <p:nvPr/>
          </p:nvCxnSpPr>
          <p:spPr>
            <a:xfrm>
              <a:off x="276612" y="832519"/>
              <a:ext cx="4250783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0ED6C75-1090-314F-B349-1B04EA75C414}"/>
                </a:ext>
              </a:extLst>
            </p:cNvPr>
            <p:cNvCxnSpPr>
              <a:cxnSpLocks/>
            </p:cNvCxnSpPr>
            <p:nvPr/>
          </p:nvCxnSpPr>
          <p:spPr>
            <a:xfrm>
              <a:off x="276612" y="1780373"/>
              <a:ext cx="10919212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30817B7-D3FD-7943-8E9F-B5534410DEC0}"/>
              </a:ext>
            </a:extLst>
          </p:cNvPr>
          <p:cNvSpPr txBox="1"/>
          <p:nvPr/>
        </p:nvSpPr>
        <p:spPr>
          <a:xfrm>
            <a:off x="5062260" y="2970932"/>
            <a:ext cx="374012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9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</a:p>
          <a:p>
            <a:pPr>
              <a:lnSpc>
                <a:spcPts val="9000"/>
              </a:lnSpc>
            </a:pPr>
            <a:r>
              <a:rPr lang="en-US" sz="9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</a:p>
        </p:txBody>
      </p:sp>
    </p:spTree>
    <p:extLst>
      <p:ext uri="{BB962C8B-B14F-4D97-AF65-F5344CB8AC3E}">
        <p14:creationId xmlns:p14="http://schemas.microsoft.com/office/powerpoint/2010/main" val="416531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100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animal&#13;&#10;&#13;&#10;Description automatically generated">
            <a:extLst>
              <a:ext uri="{FF2B5EF4-FFF2-40B4-BE49-F238E27FC236}">
                <a16:creationId xmlns:a16="http://schemas.microsoft.com/office/drawing/2014/main" id="{2516A166-F69F-9744-9527-3EE2ABCEB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26"/>
            <a:ext cx="12192000" cy="6837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70D447-0912-8846-91F5-70D195E7C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814" y="296522"/>
            <a:ext cx="5967015" cy="887348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9305092-89D5-9449-AF39-C6AAAA9D77EE}"/>
              </a:ext>
            </a:extLst>
          </p:cNvPr>
          <p:cNvGrpSpPr/>
          <p:nvPr/>
        </p:nvGrpSpPr>
        <p:grpSpPr>
          <a:xfrm>
            <a:off x="9760635" y="4984144"/>
            <a:ext cx="2180984" cy="1820939"/>
            <a:chOff x="963122" y="6351813"/>
            <a:chExt cx="4376495" cy="36540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0E5EE9-5F2C-2E44-BD36-1643CC4D3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>
              <a:off x="963122" y="7174517"/>
              <a:ext cx="2509086" cy="24230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234CA3-E053-0747-9A86-8AB9EE419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  <a14:imgEffect>
                        <a14:brightnessContrast bright="100000" contrast="1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7890" y="6351813"/>
              <a:ext cx="4261727" cy="3654007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817D210-BDD4-DF4C-B28E-0F3AD70807CA}"/>
              </a:ext>
            </a:extLst>
          </p:cNvPr>
          <p:cNvSpPr/>
          <p:nvPr/>
        </p:nvSpPr>
        <p:spPr>
          <a:xfrm>
            <a:off x="963122" y="2380557"/>
            <a:ext cx="3282043" cy="32820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(insert pic)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5FBFAC-F85C-1349-8777-29526AEFBA3E}"/>
              </a:ext>
            </a:extLst>
          </p:cNvPr>
          <p:cNvCxnSpPr>
            <a:cxnSpLocks/>
          </p:cNvCxnSpPr>
          <p:nvPr/>
        </p:nvCxnSpPr>
        <p:spPr>
          <a:xfrm>
            <a:off x="4781459" y="2170338"/>
            <a:ext cx="0" cy="372427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2874444-DB6B-2947-B9CD-4EA42A07C5BA}"/>
              </a:ext>
            </a:extLst>
          </p:cNvPr>
          <p:cNvSpPr txBox="1"/>
          <p:nvPr/>
        </p:nvSpPr>
        <p:spPr>
          <a:xfrm>
            <a:off x="5062260" y="2970932"/>
            <a:ext cx="374012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9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</a:p>
          <a:p>
            <a:pPr>
              <a:lnSpc>
                <a:spcPts val="9000"/>
              </a:lnSpc>
            </a:pPr>
            <a:r>
              <a:rPr lang="en-US" sz="9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180F64-0AD8-0343-BF16-39C1EBE67645}"/>
              </a:ext>
            </a:extLst>
          </p:cNvPr>
          <p:cNvGrpSpPr/>
          <p:nvPr/>
        </p:nvGrpSpPr>
        <p:grpSpPr>
          <a:xfrm>
            <a:off x="0" y="484724"/>
            <a:ext cx="12192000" cy="1884947"/>
            <a:chOff x="0" y="484724"/>
            <a:chExt cx="12192000" cy="188494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CEB9290-168C-4C43-9E1B-0CA987EF77CE}"/>
                </a:ext>
              </a:extLst>
            </p:cNvPr>
            <p:cNvGrpSpPr/>
            <p:nvPr/>
          </p:nvGrpSpPr>
          <p:grpSpPr>
            <a:xfrm>
              <a:off x="276612" y="832519"/>
              <a:ext cx="11487924" cy="947854"/>
              <a:chOff x="276612" y="832519"/>
              <a:chExt cx="11487924" cy="947854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49E6E4A-1B6F-5F47-B1CA-FD84CCB801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612" y="832519"/>
                <a:ext cx="4250783" cy="0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BB17399-94B4-6148-9C34-355369E93A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612" y="1780373"/>
                <a:ext cx="11487924" cy="0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5" descr="A picture containing clipart&#13;&#10;&#13;&#10;Description automatically generated">
              <a:extLst>
                <a:ext uri="{FF2B5EF4-FFF2-40B4-BE49-F238E27FC236}">
                  <a16:creationId xmlns:a16="http://schemas.microsoft.com/office/drawing/2014/main" id="{D72942FD-105A-2142-BB18-9C0BEC6FD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84724"/>
              <a:ext cx="12192000" cy="1884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482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animal&#13;&#10;&#13;&#10;Description automatically generated">
            <a:extLst>
              <a:ext uri="{FF2B5EF4-FFF2-40B4-BE49-F238E27FC236}">
                <a16:creationId xmlns:a16="http://schemas.microsoft.com/office/drawing/2014/main" id="{D48E65C2-0CF7-2D47-A56D-CA6CAFF5A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26"/>
            <a:ext cx="12192000" cy="6837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70D447-0912-8846-91F5-70D195E7C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37556" y="547403"/>
            <a:ext cx="5730304" cy="887348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9305092-89D5-9449-AF39-C6AAAA9D77EE}"/>
              </a:ext>
            </a:extLst>
          </p:cNvPr>
          <p:cNvGrpSpPr/>
          <p:nvPr/>
        </p:nvGrpSpPr>
        <p:grpSpPr>
          <a:xfrm>
            <a:off x="9760635" y="4984144"/>
            <a:ext cx="2180984" cy="1820939"/>
            <a:chOff x="963122" y="6351813"/>
            <a:chExt cx="4376495" cy="36540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0E5EE9-5F2C-2E44-BD36-1643CC4D3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>
              <a:off x="963122" y="7174517"/>
              <a:ext cx="2509086" cy="24230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234CA3-E053-0747-9A86-8AB9EE419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  <a14:imgEffect>
                        <a14:brightnessContrast bright="100000" contrast="1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7890" y="6351813"/>
              <a:ext cx="4261727" cy="3654007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817D210-BDD4-DF4C-B28E-0F3AD70807CA}"/>
              </a:ext>
            </a:extLst>
          </p:cNvPr>
          <p:cNvSpPr/>
          <p:nvPr/>
        </p:nvSpPr>
        <p:spPr>
          <a:xfrm>
            <a:off x="963122" y="2380557"/>
            <a:ext cx="3282043" cy="32820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(insert pic)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5FBFAC-F85C-1349-8777-29526AEFBA3E}"/>
              </a:ext>
            </a:extLst>
          </p:cNvPr>
          <p:cNvCxnSpPr>
            <a:cxnSpLocks/>
          </p:cNvCxnSpPr>
          <p:nvPr/>
        </p:nvCxnSpPr>
        <p:spPr>
          <a:xfrm>
            <a:off x="4781459" y="2170338"/>
            <a:ext cx="0" cy="372427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86E77B7-EAAF-1A4C-87C2-5A7ABA280246}"/>
              </a:ext>
            </a:extLst>
          </p:cNvPr>
          <p:cNvSpPr txBox="1"/>
          <p:nvPr/>
        </p:nvSpPr>
        <p:spPr>
          <a:xfrm>
            <a:off x="5062260" y="2970932"/>
            <a:ext cx="374012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9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</a:p>
          <a:p>
            <a:pPr>
              <a:lnSpc>
                <a:spcPts val="9000"/>
              </a:lnSpc>
            </a:pPr>
            <a:r>
              <a:rPr lang="en-US" sz="9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EC9020-7D12-8F46-87AA-4F23894ABBF8}"/>
              </a:ext>
            </a:extLst>
          </p:cNvPr>
          <p:cNvGrpSpPr/>
          <p:nvPr/>
        </p:nvGrpSpPr>
        <p:grpSpPr>
          <a:xfrm>
            <a:off x="0" y="484724"/>
            <a:ext cx="12192000" cy="1884947"/>
            <a:chOff x="0" y="484724"/>
            <a:chExt cx="12192000" cy="188494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069EE4B-93E9-AD40-B416-B1F12C96F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84724"/>
              <a:ext cx="12192000" cy="188494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E49D6B0-A902-A043-8785-5A223A7D3229}"/>
                </a:ext>
              </a:extLst>
            </p:cNvPr>
            <p:cNvGrpSpPr/>
            <p:nvPr/>
          </p:nvGrpSpPr>
          <p:grpSpPr>
            <a:xfrm>
              <a:off x="276612" y="832519"/>
              <a:ext cx="5490033" cy="947854"/>
              <a:chOff x="276612" y="832519"/>
              <a:chExt cx="5490033" cy="947854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A0822DF-8F76-0B43-B255-1F839A3F43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612" y="832519"/>
                <a:ext cx="5343603" cy="0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9FA7E06-1BB9-EC45-B35E-6840532B68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612" y="1780373"/>
                <a:ext cx="5490033" cy="0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510756F-1B7A-714A-97D0-E0BAAA3D4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66645" y="503786"/>
              <a:ext cx="1304725" cy="1569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537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100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animal&#13;&#10;&#13;&#10;Description automatically generated">
            <a:extLst>
              <a:ext uri="{FF2B5EF4-FFF2-40B4-BE49-F238E27FC236}">
                <a16:creationId xmlns:a16="http://schemas.microsoft.com/office/drawing/2014/main" id="{ECFB13A0-454A-F440-9DA2-F464212C4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26"/>
            <a:ext cx="12192000" cy="6837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70D447-0912-8846-91F5-70D195E7C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37556" y="547403"/>
            <a:ext cx="5730304" cy="887348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9305092-89D5-9449-AF39-C6AAAA9D77EE}"/>
              </a:ext>
            </a:extLst>
          </p:cNvPr>
          <p:cNvGrpSpPr/>
          <p:nvPr/>
        </p:nvGrpSpPr>
        <p:grpSpPr>
          <a:xfrm>
            <a:off x="9760635" y="4984144"/>
            <a:ext cx="2180984" cy="1820939"/>
            <a:chOff x="963122" y="6351813"/>
            <a:chExt cx="4376495" cy="36540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0E5EE9-5F2C-2E44-BD36-1643CC4D3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>
              <a:off x="963122" y="7174517"/>
              <a:ext cx="2509086" cy="24230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234CA3-E053-0747-9A86-8AB9EE419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  <a14:imgEffect>
                        <a14:brightnessContrast bright="100000" contrast="1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7890" y="6351813"/>
              <a:ext cx="4261727" cy="3654007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817D210-BDD4-DF4C-B28E-0F3AD70807CA}"/>
              </a:ext>
            </a:extLst>
          </p:cNvPr>
          <p:cNvSpPr/>
          <p:nvPr/>
        </p:nvSpPr>
        <p:spPr>
          <a:xfrm>
            <a:off x="963122" y="2380557"/>
            <a:ext cx="3282043" cy="32820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(insert pic)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5FBFAC-F85C-1349-8777-29526AEFBA3E}"/>
              </a:ext>
            </a:extLst>
          </p:cNvPr>
          <p:cNvCxnSpPr>
            <a:cxnSpLocks/>
          </p:cNvCxnSpPr>
          <p:nvPr/>
        </p:nvCxnSpPr>
        <p:spPr>
          <a:xfrm>
            <a:off x="4781459" y="2170338"/>
            <a:ext cx="0" cy="372427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1B90EEF-C170-F449-A36E-5837744711E9}"/>
              </a:ext>
            </a:extLst>
          </p:cNvPr>
          <p:cNvGrpSpPr/>
          <p:nvPr/>
        </p:nvGrpSpPr>
        <p:grpSpPr>
          <a:xfrm>
            <a:off x="0" y="490706"/>
            <a:ext cx="12192000" cy="1884947"/>
            <a:chOff x="0" y="490706"/>
            <a:chExt cx="12192000" cy="188494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0F7C8B-3702-F847-ADEB-8CD337AEE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90706"/>
              <a:ext cx="12192000" cy="188494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DB6C663-E956-4B44-A9C4-7C3EC1FFAC94}"/>
                </a:ext>
              </a:extLst>
            </p:cNvPr>
            <p:cNvGrpSpPr/>
            <p:nvPr/>
          </p:nvGrpSpPr>
          <p:grpSpPr>
            <a:xfrm>
              <a:off x="276612" y="832519"/>
              <a:ext cx="11677495" cy="947854"/>
              <a:chOff x="276612" y="832519"/>
              <a:chExt cx="11677495" cy="94785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2C11113-688E-F347-B37A-0B43641839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612" y="832519"/>
                <a:ext cx="6068432" cy="0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F4D3507-ADD7-EC45-BF9E-07E7E063B4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612" y="1780373"/>
                <a:ext cx="6068432" cy="0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D3B5483-AFA3-734F-8A15-513FC3D645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34654" y="1780373"/>
                <a:ext cx="2297151" cy="0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74D918F-D196-5046-AE0D-6EBA461A3E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60635" y="832519"/>
                <a:ext cx="2193472" cy="0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A0C6C15-A433-5C4F-AEB1-5116B3C919AC}"/>
              </a:ext>
            </a:extLst>
          </p:cNvPr>
          <p:cNvSpPr txBox="1"/>
          <p:nvPr/>
        </p:nvSpPr>
        <p:spPr>
          <a:xfrm>
            <a:off x="5062260" y="2970932"/>
            <a:ext cx="374012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9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</a:p>
          <a:p>
            <a:pPr>
              <a:lnSpc>
                <a:spcPts val="9000"/>
              </a:lnSpc>
            </a:pPr>
            <a:r>
              <a:rPr lang="en-US" sz="9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</a:p>
        </p:txBody>
      </p:sp>
    </p:spTree>
    <p:extLst>
      <p:ext uri="{BB962C8B-B14F-4D97-AF65-F5344CB8AC3E}">
        <p14:creationId xmlns:p14="http://schemas.microsoft.com/office/powerpoint/2010/main" val="324030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62000">
              <a:schemeClr val="tx1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animal&#13;&#10;&#13;&#10;Description automatically generated">
            <a:extLst>
              <a:ext uri="{FF2B5EF4-FFF2-40B4-BE49-F238E27FC236}">
                <a16:creationId xmlns:a16="http://schemas.microsoft.com/office/drawing/2014/main" id="{ECFB13A0-454A-F440-9DA2-F464212C4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26"/>
            <a:ext cx="12192000" cy="6837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70D447-0912-8846-91F5-70D195E7C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37556" y="547403"/>
            <a:ext cx="5730304" cy="887348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9305092-89D5-9449-AF39-C6AAAA9D77EE}"/>
              </a:ext>
            </a:extLst>
          </p:cNvPr>
          <p:cNvGrpSpPr/>
          <p:nvPr/>
        </p:nvGrpSpPr>
        <p:grpSpPr>
          <a:xfrm>
            <a:off x="9760635" y="4984144"/>
            <a:ext cx="2180984" cy="1820939"/>
            <a:chOff x="963122" y="6351813"/>
            <a:chExt cx="4376495" cy="36540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0E5EE9-5F2C-2E44-BD36-1643CC4D3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>
              <a:off x="963122" y="7174517"/>
              <a:ext cx="2509086" cy="24230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234CA3-E053-0747-9A86-8AB9EE419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  <a14:imgEffect>
                        <a14:brightnessContrast bright="100000" contrast="1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7890" y="6351813"/>
              <a:ext cx="4261727" cy="3654007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817D210-BDD4-DF4C-B28E-0F3AD70807CA}"/>
              </a:ext>
            </a:extLst>
          </p:cNvPr>
          <p:cNvSpPr/>
          <p:nvPr/>
        </p:nvSpPr>
        <p:spPr>
          <a:xfrm>
            <a:off x="963122" y="2380557"/>
            <a:ext cx="3282043" cy="32820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(insert pic)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5FBFAC-F85C-1349-8777-29526AEFBA3E}"/>
              </a:ext>
            </a:extLst>
          </p:cNvPr>
          <p:cNvCxnSpPr>
            <a:cxnSpLocks/>
          </p:cNvCxnSpPr>
          <p:nvPr/>
        </p:nvCxnSpPr>
        <p:spPr>
          <a:xfrm>
            <a:off x="4781459" y="2170338"/>
            <a:ext cx="0" cy="372427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A0C6C15-A433-5C4F-AEB1-5116B3C919AC}"/>
              </a:ext>
            </a:extLst>
          </p:cNvPr>
          <p:cNvSpPr txBox="1"/>
          <p:nvPr/>
        </p:nvSpPr>
        <p:spPr>
          <a:xfrm>
            <a:off x="5062260" y="2970932"/>
            <a:ext cx="374012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9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</a:p>
          <a:p>
            <a:pPr>
              <a:lnSpc>
                <a:spcPts val="9000"/>
              </a:lnSpc>
            </a:pPr>
            <a:r>
              <a:rPr lang="en-US" sz="9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577E3C-B315-E94D-9647-F2FBE3CC91FA}"/>
              </a:ext>
            </a:extLst>
          </p:cNvPr>
          <p:cNvGrpSpPr/>
          <p:nvPr/>
        </p:nvGrpSpPr>
        <p:grpSpPr>
          <a:xfrm>
            <a:off x="0" y="478529"/>
            <a:ext cx="12192000" cy="1884947"/>
            <a:chOff x="0" y="478529"/>
            <a:chExt cx="12192000" cy="188494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DB6C663-E956-4B44-A9C4-7C3EC1FFAC94}"/>
                </a:ext>
              </a:extLst>
            </p:cNvPr>
            <p:cNvGrpSpPr/>
            <p:nvPr/>
          </p:nvGrpSpPr>
          <p:grpSpPr>
            <a:xfrm>
              <a:off x="276612" y="832519"/>
              <a:ext cx="11677495" cy="947854"/>
              <a:chOff x="276612" y="832519"/>
              <a:chExt cx="11677495" cy="94785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2C11113-688E-F347-B37A-0B43641839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612" y="832519"/>
                <a:ext cx="6068432" cy="0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F4D3507-ADD7-EC45-BF9E-07E7E063B4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612" y="1780373"/>
                <a:ext cx="6068432" cy="0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D3B5483-AFA3-734F-8A15-513FC3D645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34654" y="1780373"/>
                <a:ext cx="2297151" cy="0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74D918F-D196-5046-AE0D-6EBA461A3E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60635" y="832519"/>
                <a:ext cx="2193472" cy="0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 descr="A close up of a sign&#13;&#10;&#13;&#10;Description automatically generated">
              <a:extLst>
                <a:ext uri="{FF2B5EF4-FFF2-40B4-BE49-F238E27FC236}">
                  <a16:creationId xmlns:a16="http://schemas.microsoft.com/office/drawing/2014/main" id="{46E51353-709A-E542-9FEF-1353A3CD9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78529"/>
              <a:ext cx="12192000" cy="1884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4414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42</Words>
  <Application>Microsoft Macintosh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Justin Yee</dc:creator>
  <cp:keywords/>
  <dc:description/>
  <cp:lastModifiedBy>Justin Yee</cp:lastModifiedBy>
  <cp:revision>13</cp:revision>
  <dcterms:created xsi:type="dcterms:W3CDTF">2018-11-15T16:50:08Z</dcterms:created>
  <dcterms:modified xsi:type="dcterms:W3CDTF">2018-11-19T18:23:39Z</dcterms:modified>
  <cp:category/>
</cp:coreProperties>
</file>