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4E77-FDFC-4B1A-AF24-F81ADF3E0B1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C2DF-A847-429D-B78C-94109DE4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-514350"/>
            <a:ext cx="11658600" cy="777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47" y="4920744"/>
            <a:ext cx="2389415" cy="1710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23649" r="12602" b="15380"/>
          <a:stretch/>
        </p:blipFill>
        <p:spPr>
          <a:xfrm>
            <a:off x="9901915" y="5400131"/>
            <a:ext cx="1799853" cy="760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4712" y="5391325"/>
            <a:ext cx="6110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Recognizing GCEOs!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7B228-1E83-2E4B-879F-D334636B7C22}"/>
              </a:ext>
            </a:extLst>
          </p:cNvPr>
          <p:cNvSpPr txBox="1"/>
          <p:nvPr/>
        </p:nvSpPr>
        <p:spPr>
          <a:xfrm>
            <a:off x="7877482" y="6151960"/>
            <a:ext cx="393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FOR INTERNAL USE ONLY.</a:t>
            </a:r>
          </a:p>
          <a:p>
            <a:pPr algn="r"/>
            <a:r>
              <a:rPr lang="en-US" sz="1400" dirty="0"/>
              <a:t>PRE-PRODUCTION SHOWN. FINAL BOOK MAY VARY.</a:t>
            </a:r>
          </a:p>
        </p:txBody>
      </p:sp>
    </p:spTree>
    <p:extLst>
      <p:ext uri="{BB962C8B-B14F-4D97-AF65-F5344CB8AC3E}">
        <p14:creationId xmlns:p14="http://schemas.microsoft.com/office/powerpoint/2010/main" val="1118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>
          <a:xfrm rot="954384">
            <a:off x="7000549" y="-39415"/>
            <a:ext cx="49149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4"/>
          <a:stretch/>
        </p:blipFill>
        <p:spPr>
          <a:xfrm rot="335620">
            <a:off x="2714886" y="-39415"/>
            <a:ext cx="5238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1" y="232586"/>
            <a:ext cx="3543300" cy="163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051" y="2107988"/>
            <a:ext cx="3314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And Level I, II, III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Personal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&amp; Base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Giants!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" y="1866899"/>
            <a:ext cx="337385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00FFB2-44BA-F644-A086-D8CD6C266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23649" r="12602" b="15380"/>
          <a:stretch/>
        </p:blipFill>
        <p:spPr>
          <a:xfrm>
            <a:off x="9901915" y="5400131"/>
            <a:ext cx="1799853" cy="760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C5F5C9-1E27-0548-8525-9B52C3B22950}"/>
              </a:ext>
            </a:extLst>
          </p:cNvPr>
          <p:cNvSpPr txBox="1"/>
          <p:nvPr/>
        </p:nvSpPr>
        <p:spPr>
          <a:xfrm>
            <a:off x="7877482" y="6151960"/>
            <a:ext cx="393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FOR INTERNAL USE ONLY.</a:t>
            </a:r>
          </a:p>
          <a:p>
            <a:pPr algn="r"/>
            <a:r>
              <a:rPr lang="en-US" sz="1400" dirty="0"/>
              <a:t>PRE-PRODUCTION SHOWN. FINAL BOOK MAY VARY.</a:t>
            </a:r>
          </a:p>
        </p:txBody>
      </p:sp>
    </p:spTree>
    <p:extLst>
      <p:ext uri="{BB962C8B-B14F-4D97-AF65-F5344CB8AC3E}">
        <p14:creationId xmlns:p14="http://schemas.microsoft.com/office/powerpoint/2010/main" val="38515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4</cp:revision>
  <dcterms:created xsi:type="dcterms:W3CDTF">2018-03-27T17:27:37Z</dcterms:created>
  <dcterms:modified xsi:type="dcterms:W3CDTF">2018-03-27T20:13:21Z</dcterms:modified>
</cp:coreProperties>
</file>