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0" r:id="rId3"/>
    <p:sldId id="26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49" autoAdjust="0"/>
    <p:restoredTop sz="94660"/>
  </p:normalViewPr>
  <p:slideViewPr>
    <p:cSldViewPr snapToGrid="0">
      <p:cViewPr varScale="1">
        <p:scale>
          <a:sx n="168" d="100"/>
          <a:sy n="168" d="100"/>
        </p:scale>
        <p:origin x="232" y="1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19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69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14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4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266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8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16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441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05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175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C540E-5666-4CB5-BCB9-7556AAA5AE5E}" type="datetimeFigureOut">
              <a:rPr lang="en-US" smtClean="0"/>
              <a:t>2/26/18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9491B-1D53-412A-9C25-7887CC6599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006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0C9CF8E-6BAF-D54F-B5AF-C81465AF6727}"/>
              </a:ext>
            </a:extLst>
          </p:cNvPr>
          <p:cNvSpPr txBox="1"/>
          <p:nvPr/>
        </p:nvSpPr>
        <p:spPr>
          <a:xfrm>
            <a:off x="1324946" y="721054"/>
            <a:ext cx="9246111" cy="55092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b="1" dirty="0">
                <a:latin typeface="Agenda-Bold" pitchFamily="2" charset="0"/>
                <a:ea typeface="Century Gothic" charset="0"/>
                <a:cs typeface="Century Gothic" charset="0"/>
              </a:rPr>
              <a:t>Instructions:</a:t>
            </a:r>
          </a:p>
          <a:p>
            <a:pPr marL="742950" indent="-742950">
              <a:buAutoNum type="arabicParenR"/>
            </a:pPr>
            <a:r>
              <a:rPr lang="en-US" sz="3200" b="1" dirty="0">
                <a:latin typeface="Agenda-Bold" pitchFamily="2" charset="0"/>
                <a:ea typeface="Century Gothic" charset="0"/>
                <a:cs typeface="Century Gothic" charset="0"/>
              </a:rPr>
              <a:t>Make sure to have the Agenda font installed for the best look</a:t>
            </a:r>
          </a:p>
          <a:p>
            <a:pPr marL="742950" indent="-742950">
              <a:buAutoNum type="arabicParenR"/>
            </a:pPr>
            <a:endParaRPr lang="en-US" sz="3200" b="1" dirty="0">
              <a:latin typeface="Agenda-Bold" pitchFamily="2" charset="0"/>
              <a:ea typeface="Century Gothic" charset="0"/>
              <a:cs typeface="Century Gothic" charset="0"/>
            </a:endParaRPr>
          </a:p>
          <a:p>
            <a:pPr marL="742950" indent="-742950">
              <a:buAutoNum type="arabicParenR"/>
            </a:pPr>
            <a:r>
              <a:rPr lang="en-US" sz="3200" b="1" dirty="0">
                <a:latin typeface="Agenda-Bold" pitchFamily="2" charset="0"/>
                <a:ea typeface="Century Gothic" charset="0"/>
                <a:cs typeface="Century Gothic" charset="0"/>
              </a:rPr>
              <a:t>Update Qualifier Name and/or SMD name</a:t>
            </a:r>
          </a:p>
          <a:p>
            <a:pPr marL="742950" indent="-742950">
              <a:buAutoNum type="arabicParenR"/>
            </a:pPr>
            <a:endParaRPr lang="en-US" sz="3200" b="1" dirty="0">
              <a:latin typeface="Agenda-Bold" pitchFamily="2" charset="0"/>
              <a:ea typeface="Century Gothic" charset="0"/>
              <a:cs typeface="Century Gothic" charset="0"/>
            </a:endParaRPr>
          </a:p>
          <a:p>
            <a:pPr marL="742950" indent="-742950">
              <a:buAutoNum type="arabicParenR"/>
            </a:pPr>
            <a:r>
              <a:rPr lang="en-US" sz="3200" b="1" dirty="0">
                <a:latin typeface="Agenda-Bold" pitchFamily="2" charset="0"/>
                <a:ea typeface="Century Gothic" charset="0"/>
                <a:cs typeface="Century Gothic" charset="0"/>
              </a:rPr>
              <a:t>To save as an jpeg: File &gt; Export…&gt; set File Format as JPEG. Select to save either all slides or current slides. Set width to 2048 (for high quality).</a:t>
            </a:r>
          </a:p>
          <a:p>
            <a:pPr marL="742950" indent="-742950">
              <a:buAutoNum type="arabicParenR"/>
            </a:pPr>
            <a:endParaRPr lang="en-US" sz="3200" b="1" dirty="0">
              <a:latin typeface="Agenda-Bold" pitchFamily="2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00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A659DB-1890-0046-949E-1463EB2E8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536FC1-B441-4643-A977-86832086A692}"/>
              </a:ext>
            </a:extLst>
          </p:cNvPr>
          <p:cNvSpPr txBox="1"/>
          <p:nvPr/>
        </p:nvSpPr>
        <p:spPr>
          <a:xfrm>
            <a:off x="1396741" y="2171821"/>
            <a:ext cx="3469219" cy="1569660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none" rtlCol="0" anchor="ctr">
            <a:spAutoFit/>
          </a:bodyPr>
          <a:lstStyle/>
          <a:p>
            <a:r>
              <a:rPr lang="en-US" sz="9600" dirty="0">
                <a:latin typeface="Agenda-Bold" pitchFamily="2" charset="0"/>
                <a:ea typeface="Century Gothic" charset="0"/>
                <a:cs typeface="Century Gothic" charset="0"/>
              </a:rPr>
              <a:t>NAME</a:t>
            </a:r>
            <a:endParaRPr lang="en-US" sz="13800" b="1" dirty="0">
              <a:latin typeface="Agenda-Bold" pitchFamily="2" charset="0"/>
              <a:ea typeface="Century Gothic" charset="0"/>
              <a:cs typeface="Century Gothic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A224A3-4045-8549-ABB1-137114C30B0E}"/>
              </a:ext>
            </a:extLst>
          </p:cNvPr>
          <p:cNvSpPr txBox="1"/>
          <p:nvPr/>
        </p:nvSpPr>
        <p:spPr>
          <a:xfrm>
            <a:off x="749287" y="928446"/>
            <a:ext cx="5851282" cy="1569660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none" rtlCol="0" anchor="ctr">
            <a:spAutoFit/>
          </a:bodyPr>
          <a:lstStyle/>
          <a:p>
            <a:r>
              <a:rPr lang="en-US" sz="9600" dirty="0">
                <a:latin typeface="Agenda-Bold" pitchFamily="2" charset="0"/>
                <a:ea typeface="Century Gothic" charset="0"/>
                <a:cs typeface="Century Gothic" charset="0"/>
              </a:rPr>
              <a:t>QUALIFIER</a:t>
            </a:r>
            <a:endParaRPr lang="en-US" sz="13800" b="1" dirty="0">
              <a:latin typeface="Agenda-Bold" pitchFamily="2" charset="0"/>
              <a:ea typeface="Century Gothic" charset="0"/>
              <a:cs typeface="Century Gothic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A92A21-F9C9-CC49-AB06-FE2DFB251CB7}"/>
              </a:ext>
            </a:extLst>
          </p:cNvPr>
          <p:cNvSpPr txBox="1"/>
          <p:nvPr/>
        </p:nvSpPr>
        <p:spPr>
          <a:xfrm>
            <a:off x="1396740" y="3747666"/>
            <a:ext cx="228780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3200" dirty="0">
                <a:latin typeface="Agenda-Bold" pitchFamily="2" charset="0"/>
                <a:ea typeface="Century Gothic" charset="0"/>
                <a:cs typeface="Century Gothic" charset="0"/>
              </a:rPr>
              <a:t>SMD: NAME</a:t>
            </a:r>
            <a:endParaRPr lang="en-US" sz="4000" b="1" dirty="0">
              <a:latin typeface="Agenda-Bold" pitchFamily="2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862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0F389D83-B12B-5142-A91D-20E28B4AB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550ED75C-7AA2-C742-A6E3-532ED8200E64}"/>
              </a:ext>
            </a:extLst>
          </p:cNvPr>
          <p:cNvSpPr txBox="1"/>
          <p:nvPr/>
        </p:nvSpPr>
        <p:spPr>
          <a:xfrm>
            <a:off x="1396741" y="2171821"/>
            <a:ext cx="3469219" cy="1569660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none" rtlCol="0" anchor="ctr">
            <a:spAutoFit/>
          </a:bodyPr>
          <a:lstStyle/>
          <a:p>
            <a:r>
              <a:rPr lang="en-US" sz="9600" dirty="0">
                <a:latin typeface="Agenda-Bold" pitchFamily="2" charset="0"/>
                <a:ea typeface="Century Gothic" charset="0"/>
                <a:cs typeface="Century Gothic" charset="0"/>
              </a:rPr>
              <a:t>NAME</a:t>
            </a:r>
            <a:endParaRPr lang="en-US" sz="13800" b="1" dirty="0">
              <a:latin typeface="Agenda-Bold" pitchFamily="2" charset="0"/>
              <a:ea typeface="Century Gothic" charset="0"/>
              <a:cs typeface="Century Gothic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0822BB7-7507-C646-AF77-217F18BF7E9F}"/>
              </a:ext>
            </a:extLst>
          </p:cNvPr>
          <p:cNvSpPr txBox="1"/>
          <p:nvPr/>
        </p:nvSpPr>
        <p:spPr>
          <a:xfrm>
            <a:off x="749287" y="928446"/>
            <a:ext cx="5851282" cy="1569660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none" rtlCol="0" anchor="ctr">
            <a:spAutoFit/>
          </a:bodyPr>
          <a:lstStyle/>
          <a:p>
            <a:r>
              <a:rPr lang="en-US" sz="9600" dirty="0">
                <a:latin typeface="Agenda-Bold" pitchFamily="2" charset="0"/>
                <a:ea typeface="Century Gothic" charset="0"/>
                <a:cs typeface="Century Gothic" charset="0"/>
              </a:rPr>
              <a:t>QUALIFIER</a:t>
            </a:r>
            <a:endParaRPr lang="en-US" sz="13800" b="1" dirty="0">
              <a:latin typeface="Agenda-Bold" pitchFamily="2" charset="0"/>
              <a:ea typeface="Century Gothic" charset="0"/>
              <a:cs typeface="Century Gothic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A03F690-7319-E144-80F8-CE4E95B453A7}"/>
              </a:ext>
            </a:extLst>
          </p:cNvPr>
          <p:cNvSpPr txBox="1"/>
          <p:nvPr/>
        </p:nvSpPr>
        <p:spPr>
          <a:xfrm>
            <a:off x="1396740" y="3747666"/>
            <a:ext cx="228780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3200" dirty="0">
                <a:latin typeface="Agenda-Bold" pitchFamily="2" charset="0"/>
                <a:ea typeface="Century Gothic" charset="0"/>
                <a:cs typeface="Century Gothic" charset="0"/>
              </a:rPr>
              <a:t>SMD: NAME</a:t>
            </a:r>
            <a:endParaRPr lang="en-US" sz="4000" b="1" dirty="0">
              <a:latin typeface="Agenda-Bold" pitchFamily="2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42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11224</TotalTime>
  <Words>67</Words>
  <Application>Microsoft Macintosh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Agenda-Bold</vt:lpstr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Justin Yee</dc:creator>
  <cp:lastModifiedBy>Justin Yee</cp:lastModifiedBy>
  <cp:revision>36</cp:revision>
  <cp:lastPrinted>2018-02-21T18:12:57Z</cp:lastPrinted>
  <dcterms:created xsi:type="dcterms:W3CDTF">2018-02-13T17:16:02Z</dcterms:created>
  <dcterms:modified xsi:type="dcterms:W3CDTF">2018-02-26T23:03:23Z</dcterms:modified>
</cp:coreProperties>
</file>