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6" r:id="rId9"/>
    <p:sldId id="267" r:id="rId10"/>
    <p:sldId id="268" r:id="rId11"/>
    <p:sldId id="269" r:id="rId12"/>
    <p:sldId id="270" r:id="rId13"/>
    <p:sldId id="277" r:id="rId14"/>
    <p:sldId id="265" r:id="rId15"/>
    <p:sldId id="284" r:id="rId16"/>
    <p:sldId id="285" r:id="rId17"/>
    <p:sldId id="286" r:id="rId18"/>
    <p:sldId id="290" r:id="rId19"/>
    <p:sldId id="287" r:id="rId20"/>
    <p:sldId id="288" r:id="rId21"/>
    <p:sldId id="29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830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625" autoAdjust="0"/>
    <p:restoredTop sz="94660"/>
  </p:normalViewPr>
  <p:slideViewPr>
    <p:cSldViewPr snapToGrid="0">
      <p:cViewPr>
        <p:scale>
          <a:sx n="60" d="100"/>
          <a:sy n="60" d="100"/>
        </p:scale>
        <p:origin x="1784" y="33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41" Type="http://schemas.microsoft.com/office/2015/10/relationships/revisionInfo" Target="revisionInfo.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E713D4-CBCA-2B45-96F1-86C0F41F0E3C}" type="datetimeFigureOut">
              <a:rPr lang="en-US" smtClean="0"/>
              <a:t>11/3/17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66F955-BBD3-504E-B746-C997FEAAD862}" type="slidenum">
              <a:rPr lang="en-US" smtClean="0"/>
              <a:t>‹#›</a:t>
            </a:fld>
            <a:endParaRPr lang="en-US"/>
          </a:p>
        </p:txBody>
      </p:sp>
    </p:spTree>
    <p:extLst>
      <p:ext uri="{BB962C8B-B14F-4D97-AF65-F5344CB8AC3E}">
        <p14:creationId xmlns:p14="http://schemas.microsoft.com/office/powerpoint/2010/main" val="290813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E9B8B22-2A6A-43AA-81ED-7ACF202A45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DD8C3174-0CC8-44A3-AAA4-B7851E30FF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F139DBDA-A933-42C8-97F9-6EC30BCAEFAB}"/>
              </a:ext>
            </a:extLst>
          </p:cNvPr>
          <p:cNvSpPr>
            <a:spLocks noGrp="1"/>
          </p:cNvSpPr>
          <p:nvPr>
            <p:ph type="dt" sz="half" idx="10"/>
          </p:nvPr>
        </p:nvSpPr>
        <p:spPr/>
        <p:txBody>
          <a:bodyPr/>
          <a:lstStyle/>
          <a:p>
            <a:fld id="{ACEB5E35-9BC1-4D26-ACBF-71D1692A49D7}" type="datetimeFigureOut">
              <a:rPr lang="en-US" smtClean="0"/>
              <a:t>11/3/17</a:t>
            </a:fld>
            <a:endParaRPr lang="en-US"/>
          </a:p>
        </p:txBody>
      </p:sp>
      <p:sp>
        <p:nvSpPr>
          <p:cNvPr id="5" name="Footer Placeholder 4">
            <a:extLst>
              <a:ext uri="{FF2B5EF4-FFF2-40B4-BE49-F238E27FC236}">
                <a16:creationId xmlns="" xmlns:a16="http://schemas.microsoft.com/office/drawing/2014/main" id="{C6B8F815-08E4-45A6-9F09-78E299406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A78BA69C-EAB9-41DE-9B21-EA2998AF5D33}"/>
              </a:ext>
            </a:extLst>
          </p:cNvPr>
          <p:cNvSpPr>
            <a:spLocks noGrp="1"/>
          </p:cNvSpPr>
          <p:nvPr>
            <p:ph type="sldNum" sz="quarter" idx="12"/>
          </p:nvPr>
        </p:nvSpPr>
        <p:spPr/>
        <p:txBody>
          <a:bodyPr/>
          <a:lstStyle/>
          <a:p>
            <a:fld id="{8B9615A6-ED0E-4DCE-B4CB-254F46A58882}" type="slidenum">
              <a:rPr lang="en-US" smtClean="0"/>
              <a:t>‹#›</a:t>
            </a:fld>
            <a:endParaRPr lang="en-US"/>
          </a:p>
        </p:txBody>
      </p:sp>
    </p:spTree>
    <p:extLst>
      <p:ext uri="{BB962C8B-B14F-4D97-AF65-F5344CB8AC3E}">
        <p14:creationId xmlns:p14="http://schemas.microsoft.com/office/powerpoint/2010/main" val="10144323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EF2A6CC-9636-4236-9008-FFB66290A14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F843DC9E-16DD-44C5-9244-7FBDA8543D8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0970BE5-D4C5-4D55-B803-B763B45B92D3}"/>
              </a:ext>
            </a:extLst>
          </p:cNvPr>
          <p:cNvSpPr>
            <a:spLocks noGrp="1"/>
          </p:cNvSpPr>
          <p:nvPr>
            <p:ph type="dt" sz="half" idx="10"/>
          </p:nvPr>
        </p:nvSpPr>
        <p:spPr/>
        <p:txBody>
          <a:bodyPr/>
          <a:lstStyle/>
          <a:p>
            <a:fld id="{ACEB5E35-9BC1-4D26-ACBF-71D1692A49D7}" type="datetimeFigureOut">
              <a:rPr lang="en-US" smtClean="0"/>
              <a:t>11/3/17</a:t>
            </a:fld>
            <a:endParaRPr lang="en-US"/>
          </a:p>
        </p:txBody>
      </p:sp>
      <p:sp>
        <p:nvSpPr>
          <p:cNvPr id="5" name="Footer Placeholder 4">
            <a:extLst>
              <a:ext uri="{FF2B5EF4-FFF2-40B4-BE49-F238E27FC236}">
                <a16:creationId xmlns="" xmlns:a16="http://schemas.microsoft.com/office/drawing/2014/main" id="{B8C2AF85-427D-4693-A287-A67E1618AB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CB242C99-2484-4F45-9470-67E30266B6F8}"/>
              </a:ext>
            </a:extLst>
          </p:cNvPr>
          <p:cNvSpPr>
            <a:spLocks noGrp="1"/>
          </p:cNvSpPr>
          <p:nvPr>
            <p:ph type="sldNum" sz="quarter" idx="12"/>
          </p:nvPr>
        </p:nvSpPr>
        <p:spPr/>
        <p:txBody>
          <a:bodyPr/>
          <a:lstStyle/>
          <a:p>
            <a:fld id="{8B9615A6-ED0E-4DCE-B4CB-254F46A58882}" type="slidenum">
              <a:rPr lang="en-US" smtClean="0"/>
              <a:t>‹#›</a:t>
            </a:fld>
            <a:endParaRPr lang="en-US"/>
          </a:p>
        </p:txBody>
      </p:sp>
    </p:spTree>
    <p:extLst>
      <p:ext uri="{BB962C8B-B14F-4D97-AF65-F5344CB8AC3E}">
        <p14:creationId xmlns:p14="http://schemas.microsoft.com/office/powerpoint/2010/main" val="201700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24949F1D-C097-41B6-B7A6-B25A689795A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B7077236-618C-4AB6-A3AF-7EDB9D232CE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2A85428-EDFC-47C2-8A05-75C0479B5E49}"/>
              </a:ext>
            </a:extLst>
          </p:cNvPr>
          <p:cNvSpPr>
            <a:spLocks noGrp="1"/>
          </p:cNvSpPr>
          <p:nvPr>
            <p:ph type="dt" sz="half" idx="10"/>
          </p:nvPr>
        </p:nvSpPr>
        <p:spPr/>
        <p:txBody>
          <a:bodyPr/>
          <a:lstStyle/>
          <a:p>
            <a:fld id="{ACEB5E35-9BC1-4D26-ACBF-71D1692A49D7}" type="datetimeFigureOut">
              <a:rPr lang="en-US" smtClean="0"/>
              <a:t>11/3/17</a:t>
            </a:fld>
            <a:endParaRPr lang="en-US"/>
          </a:p>
        </p:txBody>
      </p:sp>
      <p:sp>
        <p:nvSpPr>
          <p:cNvPr id="5" name="Footer Placeholder 4">
            <a:extLst>
              <a:ext uri="{FF2B5EF4-FFF2-40B4-BE49-F238E27FC236}">
                <a16:creationId xmlns="" xmlns:a16="http://schemas.microsoft.com/office/drawing/2014/main" id="{3A2A1305-DC1D-46F2-8E4A-7990C85132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C844A36-7B26-47A3-8F5B-A8A847BB026F}"/>
              </a:ext>
            </a:extLst>
          </p:cNvPr>
          <p:cNvSpPr>
            <a:spLocks noGrp="1"/>
          </p:cNvSpPr>
          <p:nvPr>
            <p:ph type="sldNum" sz="quarter" idx="12"/>
          </p:nvPr>
        </p:nvSpPr>
        <p:spPr/>
        <p:txBody>
          <a:bodyPr/>
          <a:lstStyle/>
          <a:p>
            <a:fld id="{8B9615A6-ED0E-4DCE-B4CB-254F46A58882}" type="slidenum">
              <a:rPr lang="en-US" smtClean="0"/>
              <a:t>‹#›</a:t>
            </a:fld>
            <a:endParaRPr lang="en-US"/>
          </a:p>
        </p:txBody>
      </p:sp>
    </p:spTree>
    <p:extLst>
      <p:ext uri="{BB962C8B-B14F-4D97-AF65-F5344CB8AC3E}">
        <p14:creationId xmlns:p14="http://schemas.microsoft.com/office/powerpoint/2010/main" val="1829611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00D48A5-4354-4FDB-B76E-E0F06B6043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2E79702C-433A-4E97-813A-82C443FFFD2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E961938-A9FA-4BA2-847F-79AE32128573}"/>
              </a:ext>
            </a:extLst>
          </p:cNvPr>
          <p:cNvSpPr>
            <a:spLocks noGrp="1"/>
          </p:cNvSpPr>
          <p:nvPr>
            <p:ph type="dt" sz="half" idx="10"/>
          </p:nvPr>
        </p:nvSpPr>
        <p:spPr/>
        <p:txBody>
          <a:bodyPr/>
          <a:lstStyle/>
          <a:p>
            <a:fld id="{ACEB5E35-9BC1-4D26-ACBF-71D1692A49D7}" type="datetimeFigureOut">
              <a:rPr lang="en-US" smtClean="0"/>
              <a:t>11/3/17</a:t>
            </a:fld>
            <a:endParaRPr lang="en-US"/>
          </a:p>
        </p:txBody>
      </p:sp>
      <p:sp>
        <p:nvSpPr>
          <p:cNvPr id="5" name="Footer Placeholder 4">
            <a:extLst>
              <a:ext uri="{FF2B5EF4-FFF2-40B4-BE49-F238E27FC236}">
                <a16:creationId xmlns="" xmlns:a16="http://schemas.microsoft.com/office/drawing/2014/main" id="{2C7D086C-9EBA-45FF-B48A-ED67069B7D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254D585-33CD-424F-9274-52CF919A841E}"/>
              </a:ext>
            </a:extLst>
          </p:cNvPr>
          <p:cNvSpPr>
            <a:spLocks noGrp="1"/>
          </p:cNvSpPr>
          <p:nvPr>
            <p:ph type="sldNum" sz="quarter" idx="12"/>
          </p:nvPr>
        </p:nvSpPr>
        <p:spPr/>
        <p:txBody>
          <a:bodyPr/>
          <a:lstStyle/>
          <a:p>
            <a:fld id="{8B9615A6-ED0E-4DCE-B4CB-254F46A58882}" type="slidenum">
              <a:rPr lang="en-US" smtClean="0"/>
              <a:t>‹#›</a:t>
            </a:fld>
            <a:endParaRPr lang="en-US"/>
          </a:p>
        </p:txBody>
      </p:sp>
    </p:spTree>
    <p:extLst>
      <p:ext uri="{BB962C8B-B14F-4D97-AF65-F5344CB8AC3E}">
        <p14:creationId xmlns:p14="http://schemas.microsoft.com/office/powerpoint/2010/main" val="3469588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0EE07BB-5867-4A4E-A4C6-EC7CF44727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30C5C2BE-F0DF-4B01-BB8E-833614DCD0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088F40A9-C43E-4597-BF30-54F8A3412BE1}"/>
              </a:ext>
            </a:extLst>
          </p:cNvPr>
          <p:cNvSpPr>
            <a:spLocks noGrp="1"/>
          </p:cNvSpPr>
          <p:nvPr>
            <p:ph type="dt" sz="half" idx="10"/>
          </p:nvPr>
        </p:nvSpPr>
        <p:spPr/>
        <p:txBody>
          <a:bodyPr/>
          <a:lstStyle/>
          <a:p>
            <a:fld id="{ACEB5E35-9BC1-4D26-ACBF-71D1692A49D7}" type="datetimeFigureOut">
              <a:rPr lang="en-US" smtClean="0"/>
              <a:t>11/3/17</a:t>
            </a:fld>
            <a:endParaRPr lang="en-US"/>
          </a:p>
        </p:txBody>
      </p:sp>
      <p:sp>
        <p:nvSpPr>
          <p:cNvPr id="5" name="Footer Placeholder 4">
            <a:extLst>
              <a:ext uri="{FF2B5EF4-FFF2-40B4-BE49-F238E27FC236}">
                <a16:creationId xmlns="" xmlns:a16="http://schemas.microsoft.com/office/drawing/2014/main" id="{47ADD5EE-D3F1-41B3-972B-BFB6D3DB8D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CAAEF6B-6107-4C57-99EA-4B3976DA1896}"/>
              </a:ext>
            </a:extLst>
          </p:cNvPr>
          <p:cNvSpPr>
            <a:spLocks noGrp="1"/>
          </p:cNvSpPr>
          <p:nvPr>
            <p:ph type="sldNum" sz="quarter" idx="12"/>
          </p:nvPr>
        </p:nvSpPr>
        <p:spPr/>
        <p:txBody>
          <a:bodyPr/>
          <a:lstStyle/>
          <a:p>
            <a:fld id="{8B9615A6-ED0E-4DCE-B4CB-254F46A58882}" type="slidenum">
              <a:rPr lang="en-US" smtClean="0"/>
              <a:t>‹#›</a:t>
            </a:fld>
            <a:endParaRPr lang="en-US"/>
          </a:p>
        </p:txBody>
      </p:sp>
    </p:spTree>
    <p:extLst>
      <p:ext uri="{BB962C8B-B14F-4D97-AF65-F5344CB8AC3E}">
        <p14:creationId xmlns:p14="http://schemas.microsoft.com/office/powerpoint/2010/main" val="1462275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A9540FA-64FB-4A25-B7C0-14F3E741AC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35B1B046-3E74-4E78-BBAE-418BB06FE7C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4347DDF7-CF1F-4956-8BC1-5B222A329B4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CE76E9A4-B468-4E81-8CE5-206E9CEF15E8}"/>
              </a:ext>
            </a:extLst>
          </p:cNvPr>
          <p:cNvSpPr>
            <a:spLocks noGrp="1"/>
          </p:cNvSpPr>
          <p:nvPr>
            <p:ph type="dt" sz="half" idx="10"/>
          </p:nvPr>
        </p:nvSpPr>
        <p:spPr/>
        <p:txBody>
          <a:bodyPr/>
          <a:lstStyle/>
          <a:p>
            <a:fld id="{ACEB5E35-9BC1-4D26-ACBF-71D1692A49D7}" type="datetimeFigureOut">
              <a:rPr lang="en-US" smtClean="0"/>
              <a:t>11/3/17</a:t>
            </a:fld>
            <a:endParaRPr lang="en-US"/>
          </a:p>
        </p:txBody>
      </p:sp>
      <p:sp>
        <p:nvSpPr>
          <p:cNvPr id="6" name="Footer Placeholder 5">
            <a:extLst>
              <a:ext uri="{FF2B5EF4-FFF2-40B4-BE49-F238E27FC236}">
                <a16:creationId xmlns="" xmlns:a16="http://schemas.microsoft.com/office/drawing/2014/main" id="{EFA18AF1-4818-4AB1-8395-D6D20E2158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4E69D3F7-6271-4EF1-989F-F560DC163F9F}"/>
              </a:ext>
            </a:extLst>
          </p:cNvPr>
          <p:cNvSpPr>
            <a:spLocks noGrp="1"/>
          </p:cNvSpPr>
          <p:nvPr>
            <p:ph type="sldNum" sz="quarter" idx="12"/>
          </p:nvPr>
        </p:nvSpPr>
        <p:spPr/>
        <p:txBody>
          <a:bodyPr/>
          <a:lstStyle/>
          <a:p>
            <a:fld id="{8B9615A6-ED0E-4DCE-B4CB-254F46A58882}" type="slidenum">
              <a:rPr lang="en-US" smtClean="0"/>
              <a:t>‹#›</a:t>
            </a:fld>
            <a:endParaRPr lang="en-US"/>
          </a:p>
        </p:txBody>
      </p:sp>
    </p:spTree>
    <p:extLst>
      <p:ext uri="{BB962C8B-B14F-4D97-AF65-F5344CB8AC3E}">
        <p14:creationId xmlns:p14="http://schemas.microsoft.com/office/powerpoint/2010/main" val="2917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401C920-43EA-468D-9F4C-3B91E948443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B32243F-4199-4EC1-95A6-9106F67F06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277E7008-BD02-4516-A307-BA1FF79162A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F7CE3F3B-C87D-4DF7-822E-3E31A54327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9A425B13-2FDA-4574-A994-BF56014B6C5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9B395C12-DA29-48F8-A26E-04A30FEBCE5F}"/>
              </a:ext>
            </a:extLst>
          </p:cNvPr>
          <p:cNvSpPr>
            <a:spLocks noGrp="1"/>
          </p:cNvSpPr>
          <p:nvPr>
            <p:ph type="dt" sz="half" idx="10"/>
          </p:nvPr>
        </p:nvSpPr>
        <p:spPr/>
        <p:txBody>
          <a:bodyPr/>
          <a:lstStyle/>
          <a:p>
            <a:fld id="{ACEB5E35-9BC1-4D26-ACBF-71D1692A49D7}" type="datetimeFigureOut">
              <a:rPr lang="en-US" smtClean="0"/>
              <a:t>11/3/17</a:t>
            </a:fld>
            <a:endParaRPr lang="en-US"/>
          </a:p>
        </p:txBody>
      </p:sp>
      <p:sp>
        <p:nvSpPr>
          <p:cNvPr id="8" name="Footer Placeholder 7">
            <a:extLst>
              <a:ext uri="{FF2B5EF4-FFF2-40B4-BE49-F238E27FC236}">
                <a16:creationId xmlns="" xmlns:a16="http://schemas.microsoft.com/office/drawing/2014/main" id="{3D305BA3-4BC2-4CD9-83C5-DC96B7A1FFE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FB5F8AF1-EB02-4F31-AB15-302353D3721A}"/>
              </a:ext>
            </a:extLst>
          </p:cNvPr>
          <p:cNvSpPr>
            <a:spLocks noGrp="1"/>
          </p:cNvSpPr>
          <p:nvPr>
            <p:ph type="sldNum" sz="quarter" idx="12"/>
          </p:nvPr>
        </p:nvSpPr>
        <p:spPr/>
        <p:txBody>
          <a:bodyPr/>
          <a:lstStyle/>
          <a:p>
            <a:fld id="{8B9615A6-ED0E-4DCE-B4CB-254F46A58882}" type="slidenum">
              <a:rPr lang="en-US" smtClean="0"/>
              <a:t>‹#›</a:t>
            </a:fld>
            <a:endParaRPr lang="en-US"/>
          </a:p>
        </p:txBody>
      </p:sp>
    </p:spTree>
    <p:extLst>
      <p:ext uri="{BB962C8B-B14F-4D97-AF65-F5344CB8AC3E}">
        <p14:creationId xmlns:p14="http://schemas.microsoft.com/office/powerpoint/2010/main" val="976000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A9B228A-9724-42AD-93F9-6483D8D602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3B839887-0711-4B49-8C16-ED6172265BF0}"/>
              </a:ext>
            </a:extLst>
          </p:cNvPr>
          <p:cNvSpPr>
            <a:spLocks noGrp="1"/>
          </p:cNvSpPr>
          <p:nvPr>
            <p:ph type="dt" sz="half" idx="10"/>
          </p:nvPr>
        </p:nvSpPr>
        <p:spPr/>
        <p:txBody>
          <a:bodyPr/>
          <a:lstStyle/>
          <a:p>
            <a:fld id="{ACEB5E35-9BC1-4D26-ACBF-71D1692A49D7}" type="datetimeFigureOut">
              <a:rPr lang="en-US" smtClean="0"/>
              <a:t>11/3/17</a:t>
            </a:fld>
            <a:endParaRPr lang="en-US"/>
          </a:p>
        </p:txBody>
      </p:sp>
      <p:sp>
        <p:nvSpPr>
          <p:cNvPr id="4" name="Footer Placeholder 3">
            <a:extLst>
              <a:ext uri="{FF2B5EF4-FFF2-40B4-BE49-F238E27FC236}">
                <a16:creationId xmlns="" xmlns:a16="http://schemas.microsoft.com/office/drawing/2014/main" id="{14EE619C-2258-4E72-9881-93E02E02C2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3FD0F4C7-4B59-437C-86B3-1C1121F300B0}"/>
              </a:ext>
            </a:extLst>
          </p:cNvPr>
          <p:cNvSpPr>
            <a:spLocks noGrp="1"/>
          </p:cNvSpPr>
          <p:nvPr>
            <p:ph type="sldNum" sz="quarter" idx="12"/>
          </p:nvPr>
        </p:nvSpPr>
        <p:spPr/>
        <p:txBody>
          <a:bodyPr/>
          <a:lstStyle/>
          <a:p>
            <a:fld id="{8B9615A6-ED0E-4DCE-B4CB-254F46A58882}" type="slidenum">
              <a:rPr lang="en-US" smtClean="0"/>
              <a:t>‹#›</a:t>
            </a:fld>
            <a:endParaRPr lang="en-US"/>
          </a:p>
        </p:txBody>
      </p:sp>
    </p:spTree>
    <p:extLst>
      <p:ext uri="{BB962C8B-B14F-4D97-AF65-F5344CB8AC3E}">
        <p14:creationId xmlns:p14="http://schemas.microsoft.com/office/powerpoint/2010/main" val="2487827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D7B0740-5488-4A5E-A8C9-5FAEEE611F45}"/>
              </a:ext>
            </a:extLst>
          </p:cNvPr>
          <p:cNvSpPr>
            <a:spLocks noGrp="1"/>
          </p:cNvSpPr>
          <p:nvPr>
            <p:ph type="dt" sz="half" idx="10"/>
          </p:nvPr>
        </p:nvSpPr>
        <p:spPr/>
        <p:txBody>
          <a:bodyPr/>
          <a:lstStyle/>
          <a:p>
            <a:fld id="{ACEB5E35-9BC1-4D26-ACBF-71D1692A49D7}" type="datetimeFigureOut">
              <a:rPr lang="en-US" smtClean="0"/>
              <a:t>11/3/17</a:t>
            </a:fld>
            <a:endParaRPr lang="en-US"/>
          </a:p>
        </p:txBody>
      </p:sp>
      <p:sp>
        <p:nvSpPr>
          <p:cNvPr id="3" name="Footer Placeholder 2">
            <a:extLst>
              <a:ext uri="{FF2B5EF4-FFF2-40B4-BE49-F238E27FC236}">
                <a16:creationId xmlns="" xmlns:a16="http://schemas.microsoft.com/office/drawing/2014/main" id="{D955E283-91A1-4F66-97A5-D3B1CB4F6CC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DB70E1E4-5408-4B43-81C4-3FE8B5E9F04C}"/>
              </a:ext>
            </a:extLst>
          </p:cNvPr>
          <p:cNvSpPr>
            <a:spLocks noGrp="1"/>
          </p:cNvSpPr>
          <p:nvPr>
            <p:ph type="sldNum" sz="quarter" idx="12"/>
          </p:nvPr>
        </p:nvSpPr>
        <p:spPr/>
        <p:txBody>
          <a:bodyPr/>
          <a:lstStyle/>
          <a:p>
            <a:fld id="{8B9615A6-ED0E-4DCE-B4CB-254F46A58882}" type="slidenum">
              <a:rPr lang="en-US" smtClean="0"/>
              <a:t>‹#›</a:t>
            </a:fld>
            <a:endParaRPr lang="en-US"/>
          </a:p>
        </p:txBody>
      </p:sp>
    </p:spTree>
    <p:extLst>
      <p:ext uri="{BB962C8B-B14F-4D97-AF65-F5344CB8AC3E}">
        <p14:creationId xmlns:p14="http://schemas.microsoft.com/office/powerpoint/2010/main" val="1771740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F37C456-5F0F-48DB-9CDA-16DE134F05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F960D00-5C1B-40BF-A2F5-831D2B7C36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F6D6AF9E-6D4F-4874-9E32-11C4693E63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831117A5-54AB-4297-B844-4B4D50984E88}"/>
              </a:ext>
            </a:extLst>
          </p:cNvPr>
          <p:cNvSpPr>
            <a:spLocks noGrp="1"/>
          </p:cNvSpPr>
          <p:nvPr>
            <p:ph type="dt" sz="half" idx="10"/>
          </p:nvPr>
        </p:nvSpPr>
        <p:spPr/>
        <p:txBody>
          <a:bodyPr/>
          <a:lstStyle/>
          <a:p>
            <a:fld id="{ACEB5E35-9BC1-4D26-ACBF-71D1692A49D7}" type="datetimeFigureOut">
              <a:rPr lang="en-US" smtClean="0"/>
              <a:t>11/3/17</a:t>
            </a:fld>
            <a:endParaRPr lang="en-US"/>
          </a:p>
        </p:txBody>
      </p:sp>
      <p:sp>
        <p:nvSpPr>
          <p:cNvPr id="6" name="Footer Placeholder 5">
            <a:extLst>
              <a:ext uri="{FF2B5EF4-FFF2-40B4-BE49-F238E27FC236}">
                <a16:creationId xmlns="" xmlns:a16="http://schemas.microsoft.com/office/drawing/2014/main" id="{A9A304C0-F653-4FF2-8220-665A901DCC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04C8A6DE-F108-4845-AC70-02DF57928CDF}"/>
              </a:ext>
            </a:extLst>
          </p:cNvPr>
          <p:cNvSpPr>
            <a:spLocks noGrp="1"/>
          </p:cNvSpPr>
          <p:nvPr>
            <p:ph type="sldNum" sz="quarter" idx="12"/>
          </p:nvPr>
        </p:nvSpPr>
        <p:spPr/>
        <p:txBody>
          <a:bodyPr/>
          <a:lstStyle/>
          <a:p>
            <a:fld id="{8B9615A6-ED0E-4DCE-B4CB-254F46A58882}" type="slidenum">
              <a:rPr lang="en-US" smtClean="0"/>
              <a:t>‹#›</a:t>
            </a:fld>
            <a:endParaRPr lang="en-US"/>
          </a:p>
        </p:txBody>
      </p:sp>
    </p:spTree>
    <p:extLst>
      <p:ext uri="{BB962C8B-B14F-4D97-AF65-F5344CB8AC3E}">
        <p14:creationId xmlns:p14="http://schemas.microsoft.com/office/powerpoint/2010/main" val="667983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FFC52C3-21A7-4747-A2B2-FBE6B7AF00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EBA71159-B2A0-4A07-8259-44E9AE3BE1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0933BBF0-9DB2-45FD-8434-93250A04E0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2331FB94-2979-448B-9988-B4B029FF5132}"/>
              </a:ext>
            </a:extLst>
          </p:cNvPr>
          <p:cNvSpPr>
            <a:spLocks noGrp="1"/>
          </p:cNvSpPr>
          <p:nvPr>
            <p:ph type="dt" sz="half" idx="10"/>
          </p:nvPr>
        </p:nvSpPr>
        <p:spPr/>
        <p:txBody>
          <a:bodyPr/>
          <a:lstStyle/>
          <a:p>
            <a:fld id="{ACEB5E35-9BC1-4D26-ACBF-71D1692A49D7}" type="datetimeFigureOut">
              <a:rPr lang="en-US" smtClean="0"/>
              <a:t>11/3/17</a:t>
            </a:fld>
            <a:endParaRPr lang="en-US"/>
          </a:p>
        </p:txBody>
      </p:sp>
      <p:sp>
        <p:nvSpPr>
          <p:cNvPr id="6" name="Footer Placeholder 5">
            <a:extLst>
              <a:ext uri="{FF2B5EF4-FFF2-40B4-BE49-F238E27FC236}">
                <a16:creationId xmlns="" xmlns:a16="http://schemas.microsoft.com/office/drawing/2014/main" id="{0807B5DD-433E-4835-A479-BEDABABAB7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6F211D7B-13F8-4F96-BDDD-00BD2197BABC}"/>
              </a:ext>
            </a:extLst>
          </p:cNvPr>
          <p:cNvSpPr>
            <a:spLocks noGrp="1"/>
          </p:cNvSpPr>
          <p:nvPr>
            <p:ph type="sldNum" sz="quarter" idx="12"/>
          </p:nvPr>
        </p:nvSpPr>
        <p:spPr/>
        <p:txBody>
          <a:bodyPr/>
          <a:lstStyle/>
          <a:p>
            <a:fld id="{8B9615A6-ED0E-4DCE-B4CB-254F46A58882}" type="slidenum">
              <a:rPr lang="en-US" smtClean="0"/>
              <a:t>‹#›</a:t>
            </a:fld>
            <a:endParaRPr lang="en-US"/>
          </a:p>
        </p:txBody>
      </p:sp>
    </p:spTree>
    <p:extLst>
      <p:ext uri="{BB962C8B-B14F-4D97-AF65-F5344CB8AC3E}">
        <p14:creationId xmlns:p14="http://schemas.microsoft.com/office/powerpoint/2010/main" val="421575931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C17E478F-CFF8-49F6-A803-2E5471CE28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8DADA4C7-FE06-4A53-85FD-027239DC12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67B95E2-9C1D-4B42-81FD-F29BA327CC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EB5E35-9BC1-4D26-ACBF-71D1692A49D7}" type="datetimeFigureOut">
              <a:rPr lang="en-US" smtClean="0"/>
              <a:t>11/3/17</a:t>
            </a:fld>
            <a:endParaRPr lang="en-US"/>
          </a:p>
        </p:txBody>
      </p:sp>
      <p:sp>
        <p:nvSpPr>
          <p:cNvPr id="5" name="Footer Placeholder 4">
            <a:extLst>
              <a:ext uri="{FF2B5EF4-FFF2-40B4-BE49-F238E27FC236}">
                <a16:creationId xmlns="" xmlns:a16="http://schemas.microsoft.com/office/drawing/2014/main" id="{BA2E2EA4-84AA-4D29-B261-A4F538F61A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262EEE58-A54C-476A-B376-A7F7109052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9615A6-ED0E-4DCE-B4CB-254F46A58882}" type="slidenum">
              <a:rPr lang="en-US" smtClean="0"/>
              <a:t>‹#›</a:t>
            </a:fld>
            <a:endParaRPr lang="en-US"/>
          </a:p>
        </p:txBody>
      </p:sp>
    </p:spTree>
    <p:extLst>
      <p:ext uri="{BB962C8B-B14F-4D97-AF65-F5344CB8AC3E}">
        <p14:creationId xmlns:p14="http://schemas.microsoft.com/office/powerpoint/2010/main" val="26369199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3.tiff"/><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eg"/><Relationship Id="rId3" Type="http://schemas.openxmlformats.org/officeDocument/2006/relationships/hyperlink" Target="mailto:wsb@phubaotours.com.vn"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1.jpeg"/><Relationship Id="rId6" Type="http://schemas.openxmlformats.org/officeDocument/2006/relationships/image" Target="../media/image22.png"/><Relationship Id="rId7"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jpeg"/><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30.tiff"/><Relationship Id="rId4" Type="http://schemas.openxmlformats.org/officeDocument/2006/relationships/image" Target="../media/image31.tiff"/><Relationship Id="rId1" Type="http://schemas.openxmlformats.org/officeDocument/2006/relationships/slideLayout" Target="../slideLayouts/slideLayout7.xml"/><Relationship Id="rId2" Type="http://schemas.openxmlformats.org/officeDocument/2006/relationships/image" Target="../media/image29.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jpeg"/><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p:cNvGrpSpPr/>
          <p:nvPr/>
        </p:nvGrpSpPr>
        <p:grpSpPr>
          <a:xfrm>
            <a:off x="-1267976" y="-191899"/>
            <a:ext cx="5745598" cy="7528526"/>
            <a:chOff x="-2076050" y="-191899"/>
            <a:chExt cx="5745598" cy="7528526"/>
          </a:xfrm>
        </p:grpSpPr>
        <p:pic>
          <p:nvPicPr>
            <p:cNvPr id="4" name="Picture 3">
              <a:extLst>
                <a:ext uri="{FF2B5EF4-FFF2-40B4-BE49-F238E27FC236}">
                  <a16:creationId xmlns="" xmlns:a16="http://schemas.microsoft.com/office/drawing/2014/main" id="{C73118E9-30D4-4AF1-8294-BD1203213DB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
              <a:ext cx="3669549" cy="6666101"/>
            </a:xfrm>
            <a:prstGeom prst="rect">
              <a:avLst/>
            </a:prstGeom>
          </p:spPr>
        </p:pic>
        <p:grpSp>
          <p:nvGrpSpPr>
            <p:cNvPr id="37" name="Group 36"/>
            <p:cNvGrpSpPr/>
            <p:nvPr/>
          </p:nvGrpSpPr>
          <p:grpSpPr>
            <a:xfrm>
              <a:off x="2422836" y="5674744"/>
              <a:ext cx="1225475" cy="1661883"/>
              <a:chOff x="4101728" y="5870029"/>
              <a:chExt cx="1225475" cy="1661883"/>
            </a:xfrm>
          </p:grpSpPr>
          <p:sp>
            <p:nvSpPr>
              <p:cNvPr id="12" name="Trapezoid 11"/>
              <p:cNvSpPr/>
              <p:nvPr/>
            </p:nvSpPr>
            <p:spPr>
              <a:xfrm rot="10800000">
                <a:off x="4120090" y="6159699"/>
                <a:ext cx="484626" cy="1020198"/>
              </a:xfrm>
              <a:prstGeom prst="trapezoid">
                <a:avLst>
                  <a:gd name="adj" fmla="val 3838"/>
                </a:avLst>
              </a:prstGeom>
              <a:solidFill>
                <a:srgbClr val="2830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p:cNvSpPr/>
              <p:nvPr/>
            </p:nvSpPr>
            <p:spPr>
              <a:xfrm rot="10800000">
                <a:off x="4395398" y="6468172"/>
                <a:ext cx="484626" cy="830024"/>
              </a:xfrm>
              <a:prstGeom prst="trapezoid">
                <a:avLst>
                  <a:gd name="adj" fmla="val 3838"/>
                </a:avLst>
              </a:prstGeom>
              <a:solidFill>
                <a:srgbClr val="2830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p:cNvSpPr/>
              <p:nvPr/>
            </p:nvSpPr>
            <p:spPr>
              <a:xfrm rot="10800000">
                <a:off x="4842577" y="6701888"/>
                <a:ext cx="484626" cy="830024"/>
              </a:xfrm>
              <a:prstGeom prst="trapezoid">
                <a:avLst>
                  <a:gd name="adj" fmla="val 3838"/>
                </a:avLst>
              </a:prstGeom>
              <a:solidFill>
                <a:srgbClr val="2830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237318" y="6310216"/>
                <a:ext cx="158079" cy="157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237317" y="6590820"/>
                <a:ext cx="158079" cy="157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p:cNvSpPr/>
              <p:nvPr/>
            </p:nvSpPr>
            <p:spPr>
              <a:xfrm rot="10800000">
                <a:off x="4101728" y="5870029"/>
                <a:ext cx="502988" cy="206471"/>
              </a:xfrm>
              <a:prstGeom prst="trapezoid">
                <a:avLst>
                  <a:gd name="adj" fmla="val 3838"/>
                </a:avLst>
              </a:prstGeom>
              <a:solidFill>
                <a:srgbClr val="2830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a:off x="4605051" y="6546752"/>
                <a:ext cx="231354" cy="26718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548128" y="6666101"/>
                <a:ext cx="231354" cy="26718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4" name="Trapezoid 33"/>
            <p:cNvSpPr/>
            <p:nvPr/>
          </p:nvSpPr>
          <p:spPr>
            <a:xfrm rot="10800000">
              <a:off x="-46639" y="3153226"/>
              <a:ext cx="897584" cy="1306876"/>
            </a:xfrm>
            <a:prstGeom prst="trapezoid">
              <a:avLst>
                <a:gd name="adj" fmla="val 327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2076050" y="2765897"/>
              <a:ext cx="4613237" cy="4351003"/>
              <a:chOff x="3556778" y="2125777"/>
              <a:chExt cx="4613237" cy="4351003"/>
            </a:xfrm>
          </p:grpSpPr>
          <p:sp>
            <p:nvSpPr>
              <p:cNvPr id="5" name="Trapezoid 4"/>
              <p:cNvSpPr/>
              <p:nvPr/>
            </p:nvSpPr>
            <p:spPr>
              <a:xfrm rot="10800000">
                <a:off x="3589831" y="2441374"/>
                <a:ext cx="2655065" cy="3977089"/>
              </a:xfrm>
              <a:prstGeom prst="trapezoid">
                <a:avLst>
                  <a:gd name="adj" fmla="val 3838"/>
                </a:avLst>
              </a:prstGeom>
              <a:solidFill>
                <a:srgbClr val="2830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rapezoid 5"/>
              <p:cNvSpPr/>
              <p:nvPr/>
            </p:nvSpPr>
            <p:spPr>
              <a:xfrm rot="10800000">
                <a:off x="3556779" y="2125777"/>
                <a:ext cx="2688116" cy="231832"/>
              </a:xfrm>
              <a:prstGeom prst="trapezoid">
                <a:avLst>
                  <a:gd name="adj" fmla="val 3838"/>
                </a:avLst>
              </a:prstGeom>
              <a:solidFill>
                <a:srgbClr val="2830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098275" y="2864386"/>
                <a:ext cx="1597445" cy="1542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362730" y="3748250"/>
                <a:ext cx="1597445" cy="746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844938" y="5183197"/>
                <a:ext cx="1597445" cy="746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p:cNvSpPr/>
              <p:nvPr/>
            </p:nvSpPr>
            <p:spPr>
              <a:xfrm rot="10800000">
                <a:off x="3556778" y="5865566"/>
                <a:ext cx="4613237" cy="611214"/>
              </a:xfrm>
              <a:prstGeom prst="trapezoid">
                <a:avLst>
                  <a:gd name="adj" fmla="val 3838"/>
                </a:avLst>
              </a:prstGeom>
              <a:solidFill>
                <a:srgbClr val="2830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rapezoid 30"/>
            <p:cNvSpPr/>
            <p:nvPr/>
          </p:nvSpPr>
          <p:spPr>
            <a:xfrm rot="10800000">
              <a:off x="642825" y="4454265"/>
              <a:ext cx="875003" cy="2285752"/>
            </a:xfrm>
            <a:prstGeom prst="trapezoid">
              <a:avLst>
                <a:gd name="adj" fmla="val 12486"/>
              </a:avLst>
            </a:prstGeom>
            <a:solidFill>
              <a:srgbClr val="2830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rapezoid 32"/>
            <p:cNvSpPr/>
            <p:nvPr/>
          </p:nvSpPr>
          <p:spPr>
            <a:xfrm>
              <a:off x="832529" y="3496507"/>
              <a:ext cx="897584" cy="1306876"/>
            </a:xfrm>
            <a:prstGeom prst="trapezoid">
              <a:avLst>
                <a:gd name="adj" fmla="val 3277"/>
              </a:avLst>
            </a:prstGeom>
            <a:solidFill>
              <a:srgbClr val="2830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p:cNvGrpSpPr/>
            <p:nvPr/>
          </p:nvGrpSpPr>
          <p:grpSpPr>
            <a:xfrm>
              <a:off x="678776" y="6355407"/>
              <a:ext cx="644487" cy="502593"/>
              <a:chOff x="872451" y="5839638"/>
              <a:chExt cx="644487" cy="502593"/>
            </a:xfrm>
          </p:grpSpPr>
          <p:sp>
            <p:nvSpPr>
              <p:cNvPr id="23" name="Arc 22"/>
              <p:cNvSpPr/>
              <p:nvPr/>
            </p:nvSpPr>
            <p:spPr>
              <a:xfrm>
                <a:off x="1043213" y="5839638"/>
                <a:ext cx="473725" cy="47372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5" name="Straight Connector 24"/>
              <p:cNvCxnSpPr/>
              <p:nvPr/>
            </p:nvCxnSpPr>
            <p:spPr>
              <a:xfrm>
                <a:off x="872451" y="5839638"/>
                <a:ext cx="40762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516938" y="6076500"/>
                <a:ext cx="0" cy="26573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5" name="Rectangle 34"/>
            <p:cNvSpPr/>
            <p:nvPr/>
          </p:nvSpPr>
          <p:spPr>
            <a:xfrm>
              <a:off x="825805" y="4865775"/>
              <a:ext cx="545795" cy="113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rapezoid 35"/>
            <p:cNvSpPr/>
            <p:nvPr/>
          </p:nvSpPr>
          <p:spPr>
            <a:xfrm rot="10800000">
              <a:off x="-46640" y="-191899"/>
              <a:ext cx="991292" cy="2041168"/>
            </a:xfrm>
            <a:prstGeom prst="trapezoid">
              <a:avLst>
                <a:gd name="adj" fmla="val 926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p:cNvPicPr>
            <a:picLocks noChangeAspect="1"/>
          </p:cNvPicPr>
          <p:nvPr/>
        </p:nvPicPr>
        <p:blipFill>
          <a:blip r:embed="rId3"/>
          <a:stretch>
            <a:fillRect/>
          </a:stretch>
        </p:blipFill>
        <p:spPr>
          <a:xfrm>
            <a:off x="4211373" y="711610"/>
            <a:ext cx="5543589" cy="4739768"/>
          </a:xfrm>
          <a:prstGeom prst="rect">
            <a:avLst/>
          </a:prstGeom>
        </p:spPr>
      </p:pic>
      <p:pic>
        <p:nvPicPr>
          <p:cNvPr id="39" name="Picture 3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0800000">
            <a:off x="9294495" y="0"/>
            <a:ext cx="2897505" cy="6858000"/>
          </a:xfrm>
          <a:prstGeom prst="rect">
            <a:avLst/>
          </a:prstGeom>
        </p:spPr>
      </p:pic>
    </p:spTree>
    <p:extLst>
      <p:ext uri="{BB962C8B-B14F-4D97-AF65-F5344CB8AC3E}">
        <p14:creationId xmlns:p14="http://schemas.microsoft.com/office/powerpoint/2010/main" val="19532889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7D30604F-01D7-444F-8120-3B02F0CC3E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26802" y="1147291"/>
            <a:ext cx="6531324" cy="5257579"/>
          </a:xfrm>
          <a:prstGeom prst="rect">
            <a:avLst/>
          </a:prstGeom>
        </p:spPr>
      </p:pic>
      <p:sp>
        <p:nvSpPr>
          <p:cNvPr id="2" name="Rectangle 1">
            <a:extLst>
              <a:ext uri="{FF2B5EF4-FFF2-40B4-BE49-F238E27FC236}">
                <a16:creationId xmlns="" xmlns:a16="http://schemas.microsoft.com/office/drawing/2014/main" id="{91BFE878-D90B-4B14-9233-E4A9B4A784B7}"/>
              </a:ext>
            </a:extLst>
          </p:cNvPr>
          <p:cNvSpPr/>
          <p:nvPr/>
        </p:nvSpPr>
        <p:spPr>
          <a:xfrm>
            <a:off x="1333874" y="244291"/>
            <a:ext cx="9524253" cy="548292"/>
          </a:xfrm>
          <a:prstGeom prst="rect">
            <a:avLst/>
          </a:prstGeom>
        </p:spPr>
        <p:txBody>
          <a:bodyPr wrap="square">
            <a:spAutoFit/>
          </a:bodyPr>
          <a:lstStyle/>
          <a:p>
            <a:pPr algn="ctr"/>
            <a:r>
              <a:rPr lang="en-US" sz="2963" b="1" dirty="0">
                <a:solidFill>
                  <a:srgbClr val="FF9933"/>
                </a:solidFill>
                <a:effectLst>
                  <a:outerShdw blurRad="38100" dist="38100" dir="2700000" algn="tl">
                    <a:srgbClr val="000000">
                      <a:alpha val="43137"/>
                    </a:srgbClr>
                  </a:outerShdw>
                </a:effectLst>
                <a:latin typeface="Cambria" panose="02040503050406030204" pitchFamily="18" charset="0"/>
              </a:rPr>
              <a:t>AO DAI TAILOR-MADE ORDER</a:t>
            </a:r>
            <a:endParaRPr lang="vi-VN" sz="2963" b="1" dirty="0">
              <a:solidFill>
                <a:srgbClr val="FF9933"/>
              </a:solidFill>
              <a:effectLst>
                <a:outerShdw blurRad="38100" dist="38100" dir="2700000" algn="tl">
                  <a:srgbClr val="000000">
                    <a:alpha val="43137"/>
                  </a:srgbClr>
                </a:outerShdw>
              </a:effectLst>
              <a:latin typeface="Cambria" panose="02040503050406030204" pitchFamily="18" charset="0"/>
            </a:endParaRPr>
          </a:p>
        </p:txBody>
      </p:sp>
      <p:sp>
        <p:nvSpPr>
          <p:cNvPr id="3" name="Rectangle 2">
            <a:extLst>
              <a:ext uri="{FF2B5EF4-FFF2-40B4-BE49-F238E27FC236}">
                <a16:creationId xmlns="" xmlns:a16="http://schemas.microsoft.com/office/drawing/2014/main" id="{4B417AFE-BFAF-4BDB-863F-4BF983E04BCA}"/>
              </a:ext>
            </a:extLst>
          </p:cNvPr>
          <p:cNvSpPr/>
          <p:nvPr/>
        </p:nvSpPr>
        <p:spPr>
          <a:xfrm>
            <a:off x="1416110" y="1941151"/>
            <a:ext cx="2910693" cy="2730748"/>
          </a:xfrm>
          <a:prstGeom prst="rect">
            <a:avLst/>
          </a:prstGeom>
        </p:spPr>
        <p:txBody>
          <a:bodyPr wrap="square">
            <a:spAutoFit/>
          </a:bodyPr>
          <a:lstStyle/>
          <a:p>
            <a:r>
              <a:rPr lang="en-US" sz="1905" dirty="0">
                <a:latin typeface="Cambria" pitchFamily="18" charset="0"/>
              </a:rPr>
              <a:t>Phu Bao are happy to provide this services as optional tours.</a:t>
            </a:r>
          </a:p>
          <a:p>
            <a:endParaRPr lang="en-US" sz="1905" dirty="0">
              <a:latin typeface="Cambria" pitchFamily="18" charset="0"/>
            </a:endParaRPr>
          </a:p>
          <a:p>
            <a:r>
              <a:rPr lang="en-US" sz="1905" dirty="0">
                <a:latin typeface="Cambria" pitchFamily="18" charset="0"/>
              </a:rPr>
              <a:t>It can be registered and paid together in final payment or inquiry send through our email: </a:t>
            </a:r>
            <a:r>
              <a:rPr lang="en-US" sz="1905" i="1" dirty="0">
                <a:latin typeface="Cambria" pitchFamily="18" charset="0"/>
                <a:hlinkClick r:id="rId3"/>
              </a:rPr>
              <a:t>wsb@phubaotours.com.vn</a:t>
            </a:r>
            <a:endParaRPr lang="en-US" sz="1905" i="1" dirty="0">
              <a:latin typeface="Cambria" pitchFamily="18" charset="0"/>
            </a:endParaRPr>
          </a:p>
        </p:txBody>
      </p:sp>
    </p:spTree>
    <p:extLst>
      <p:ext uri="{BB962C8B-B14F-4D97-AF65-F5344CB8AC3E}">
        <p14:creationId xmlns:p14="http://schemas.microsoft.com/office/powerpoint/2010/main" val="12871422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AC823988-8E97-4A87-B77D-F580826C024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33874" y="3373253"/>
            <a:ext cx="2747953" cy="4121929"/>
          </a:xfrm>
          <a:prstGeom prst="rect">
            <a:avLst/>
          </a:prstGeom>
        </p:spPr>
      </p:pic>
      <p:sp>
        <p:nvSpPr>
          <p:cNvPr id="2" name="Rectangle 1">
            <a:extLst>
              <a:ext uri="{FF2B5EF4-FFF2-40B4-BE49-F238E27FC236}">
                <a16:creationId xmlns="" xmlns:a16="http://schemas.microsoft.com/office/drawing/2014/main" id="{680AE1D3-0CA5-4642-BC82-15621BD5D80E}"/>
              </a:ext>
            </a:extLst>
          </p:cNvPr>
          <p:cNvSpPr/>
          <p:nvPr/>
        </p:nvSpPr>
        <p:spPr>
          <a:xfrm>
            <a:off x="1333874" y="244291"/>
            <a:ext cx="9524253" cy="939168"/>
          </a:xfrm>
          <a:prstGeom prst="rect">
            <a:avLst/>
          </a:prstGeom>
        </p:spPr>
        <p:txBody>
          <a:bodyPr wrap="square">
            <a:spAutoFit/>
          </a:bodyPr>
          <a:lstStyle/>
          <a:p>
            <a:pPr algn="ctr"/>
            <a:r>
              <a:rPr lang="en-US" sz="4233" b="1" dirty="0">
                <a:solidFill>
                  <a:srgbClr val="FF9933"/>
                </a:solidFill>
                <a:effectLst>
                  <a:outerShdw blurRad="38100" dist="38100" dir="2700000" algn="tl">
                    <a:srgbClr val="000000">
                      <a:alpha val="43137"/>
                    </a:srgbClr>
                  </a:outerShdw>
                </a:effectLst>
                <a:latin typeface="Cambria" panose="02040503050406030204" pitchFamily="18" charset="0"/>
              </a:rPr>
              <a:t>AO DAI </a:t>
            </a:r>
            <a:r>
              <a:rPr lang="en-US" sz="4233" b="1" dirty="0" smtClean="0">
                <a:solidFill>
                  <a:srgbClr val="FF9933"/>
                </a:solidFill>
                <a:effectLst>
                  <a:outerShdw blurRad="38100" dist="38100" dir="2700000" algn="tl">
                    <a:srgbClr val="000000">
                      <a:alpha val="43137"/>
                    </a:srgbClr>
                  </a:outerShdw>
                </a:effectLst>
                <a:latin typeface="Cambria" panose="02040503050406030204" pitchFamily="18" charset="0"/>
              </a:rPr>
              <a:t>SAMPLES</a:t>
            </a:r>
            <a:endParaRPr lang="en-US" sz="4233" b="1" dirty="0">
              <a:solidFill>
                <a:srgbClr val="FF9933"/>
              </a:solidFill>
              <a:effectLst>
                <a:outerShdw blurRad="38100" dist="38100" dir="2700000" algn="tl">
                  <a:srgbClr val="000000">
                    <a:alpha val="43137"/>
                  </a:srgbClr>
                </a:outerShdw>
              </a:effectLst>
              <a:latin typeface="Cambria" panose="02040503050406030204" pitchFamily="18" charset="0"/>
            </a:endParaRPr>
          </a:p>
          <a:p>
            <a:pPr algn="ctr"/>
            <a:endParaRPr lang="en-US" sz="1270" b="1" dirty="0">
              <a:solidFill>
                <a:srgbClr val="FF9933"/>
              </a:solidFill>
              <a:effectLst>
                <a:outerShdw blurRad="38100" dist="38100" dir="2700000" algn="tl">
                  <a:srgbClr val="000000">
                    <a:alpha val="43137"/>
                  </a:srgbClr>
                </a:outerShdw>
              </a:effectLst>
              <a:latin typeface="Cambria" panose="02040503050406030204" pitchFamily="18" charset="0"/>
            </a:endParaRPr>
          </a:p>
        </p:txBody>
      </p:sp>
      <p:sp>
        <p:nvSpPr>
          <p:cNvPr id="3" name="Rectangle 2">
            <a:extLst>
              <a:ext uri="{FF2B5EF4-FFF2-40B4-BE49-F238E27FC236}">
                <a16:creationId xmlns="" xmlns:a16="http://schemas.microsoft.com/office/drawing/2014/main" id="{B9730AD2-002C-4C77-8B61-96030E6B96C0}"/>
              </a:ext>
            </a:extLst>
          </p:cNvPr>
          <p:cNvSpPr/>
          <p:nvPr/>
        </p:nvSpPr>
        <p:spPr>
          <a:xfrm>
            <a:off x="1333874" y="-1788779"/>
            <a:ext cx="11233809" cy="1384995"/>
          </a:xfrm>
          <a:prstGeom prst="rect">
            <a:avLst/>
          </a:prstGeom>
        </p:spPr>
        <p:txBody>
          <a:bodyPr wrap="square">
            <a:spAutoFit/>
          </a:bodyPr>
          <a:lstStyle/>
          <a:p>
            <a:pPr marL="302409" indent="-302409">
              <a:buFont typeface="Arial" panose="020B0604020202020204" pitchFamily="34" charset="0"/>
              <a:buChar char="•"/>
            </a:pPr>
            <a:r>
              <a:rPr lang="en-US" sz="2800" b="1" i="1" dirty="0">
                <a:latin typeface="Cambria" pitchFamily="18" charset="0"/>
              </a:rPr>
              <a:t>Traditional </a:t>
            </a:r>
            <a:r>
              <a:rPr lang="en-US" sz="2800" b="1" i="1" dirty="0" err="1">
                <a:latin typeface="Cambria" pitchFamily="18" charset="0"/>
              </a:rPr>
              <a:t>Ao</a:t>
            </a:r>
            <a:r>
              <a:rPr lang="en-US" sz="2800" b="1" i="1" dirty="0">
                <a:latin typeface="Cambria" pitchFamily="18" charset="0"/>
              </a:rPr>
              <a:t> Dai (Long Gown) For Woman: </a:t>
            </a:r>
            <a:r>
              <a:rPr lang="en-US" sz="2800" b="1" i="1" dirty="0">
                <a:solidFill>
                  <a:srgbClr val="0070C0"/>
                </a:solidFill>
                <a:latin typeface="Cambria" pitchFamily="18" charset="0"/>
              </a:rPr>
              <a:t>50 USD/Set</a:t>
            </a:r>
          </a:p>
          <a:p>
            <a:pPr marL="302409" indent="-302409">
              <a:buFont typeface="Arial" panose="020B0604020202020204" pitchFamily="34" charset="0"/>
              <a:buChar char="•"/>
            </a:pPr>
            <a:r>
              <a:rPr lang="en-US" sz="2800" b="1" i="1" dirty="0">
                <a:latin typeface="Cambria" pitchFamily="18" charset="0"/>
              </a:rPr>
              <a:t>Traditional </a:t>
            </a:r>
            <a:r>
              <a:rPr lang="en-US" sz="2800" b="1" i="1" dirty="0" err="1">
                <a:latin typeface="Cambria" pitchFamily="18" charset="0"/>
              </a:rPr>
              <a:t>Ao</a:t>
            </a:r>
            <a:r>
              <a:rPr lang="en-US" sz="2800" b="1" i="1" dirty="0">
                <a:latin typeface="Cambria" pitchFamily="18" charset="0"/>
              </a:rPr>
              <a:t> Dai For Man: </a:t>
            </a:r>
            <a:r>
              <a:rPr lang="en-US" sz="2800" b="1" i="1" dirty="0">
                <a:solidFill>
                  <a:srgbClr val="0070C0"/>
                </a:solidFill>
                <a:latin typeface="Cambria" pitchFamily="18" charset="0"/>
              </a:rPr>
              <a:t>40 USD/ </a:t>
            </a:r>
            <a:r>
              <a:rPr lang="en-US" sz="2800" b="1" i="1" dirty="0" err="1">
                <a:solidFill>
                  <a:srgbClr val="0070C0"/>
                </a:solidFill>
                <a:latin typeface="Cambria" pitchFamily="18" charset="0"/>
              </a:rPr>
              <a:t>Ao</a:t>
            </a:r>
            <a:r>
              <a:rPr lang="en-US" sz="2800" b="1" i="1" dirty="0">
                <a:solidFill>
                  <a:srgbClr val="0070C0"/>
                </a:solidFill>
                <a:latin typeface="Cambria" pitchFamily="18" charset="0"/>
              </a:rPr>
              <a:t> </a:t>
            </a:r>
            <a:r>
              <a:rPr lang="en-US" sz="2800" b="1" i="1" dirty="0" err="1">
                <a:solidFill>
                  <a:srgbClr val="0070C0"/>
                </a:solidFill>
                <a:latin typeface="Cambria" pitchFamily="18" charset="0"/>
              </a:rPr>
              <a:t>dai</a:t>
            </a:r>
            <a:r>
              <a:rPr lang="en-US" sz="2800" b="1" i="1" dirty="0">
                <a:solidFill>
                  <a:srgbClr val="0070C0"/>
                </a:solidFill>
                <a:latin typeface="Cambria" pitchFamily="18" charset="0"/>
              </a:rPr>
              <a:t> (without trousers)</a:t>
            </a:r>
          </a:p>
          <a:p>
            <a:pPr marL="302409" indent="-302409">
              <a:buFont typeface="Arial" panose="020B0604020202020204" pitchFamily="34" charset="0"/>
              <a:buChar char="•"/>
            </a:pPr>
            <a:r>
              <a:rPr lang="en-US" sz="2800" b="1" i="1" dirty="0" err="1">
                <a:latin typeface="Cambria" pitchFamily="18" charset="0"/>
              </a:rPr>
              <a:t>Áo</a:t>
            </a:r>
            <a:r>
              <a:rPr lang="en-US" sz="2800" b="1" i="1" dirty="0">
                <a:latin typeface="Cambria" pitchFamily="18" charset="0"/>
              </a:rPr>
              <a:t> </a:t>
            </a:r>
            <a:r>
              <a:rPr lang="en-US" sz="2800" b="1" i="1" dirty="0" err="1">
                <a:latin typeface="Cambria" pitchFamily="18" charset="0"/>
              </a:rPr>
              <a:t>dài</a:t>
            </a:r>
            <a:r>
              <a:rPr lang="en-US" sz="2800" b="1" i="1" dirty="0">
                <a:latin typeface="Cambria" pitchFamily="18" charset="0"/>
              </a:rPr>
              <a:t> </a:t>
            </a:r>
            <a:r>
              <a:rPr lang="en-US" sz="2800" b="1" i="1" dirty="0" err="1">
                <a:latin typeface="Cambria" pitchFamily="18" charset="0"/>
              </a:rPr>
              <a:t>cách</a:t>
            </a:r>
            <a:r>
              <a:rPr lang="en-US" sz="2800" b="1" i="1" dirty="0">
                <a:latin typeface="Cambria" pitchFamily="18" charset="0"/>
              </a:rPr>
              <a:t> </a:t>
            </a:r>
            <a:r>
              <a:rPr lang="en-US" sz="2800" b="1" i="1" dirty="0" err="1">
                <a:latin typeface="Cambria" pitchFamily="18" charset="0"/>
              </a:rPr>
              <a:t>tân</a:t>
            </a:r>
            <a:r>
              <a:rPr lang="en-US" sz="2800" b="1" i="1" dirty="0">
                <a:latin typeface="Cambria" pitchFamily="18" charset="0"/>
              </a:rPr>
              <a:t>: </a:t>
            </a:r>
            <a:r>
              <a:rPr lang="en-US" sz="2800" b="1" i="1" dirty="0">
                <a:solidFill>
                  <a:srgbClr val="0070C0"/>
                </a:solidFill>
                <a:latin typeface="Cambria" pitchFamily="18" charset="0"/>
              </a:rPr>
              <a:t>40 USD/ </a:t>
            </a:r>
            <a:r>
              <a:rPr lang="en-US" sz="2800" b="1" i="1" dirty="0" err="1">
                <a:solidFill>
                  <a:srgbClr val="0070C0"/>
                </a:solidFill>
                <a:latin typeface="Cambria" pitchFamily="18" charset="0"/>
              </a:rPr>
              <a:t>Ao</a:t>
            </a:r>
            <a:r>
              <a:rPr lang="en-US" sz="2800" b="1" i="1" dirty="0">
                <a:solidFill>
                  <a:srgbClr val="0070C0"/>
                </a:solidFill>
                <a:latin typeface="Cambria" pitchFamily="18" charset="0"/>
              </a:rPr>
              <a:t> </a:t>
            </a:r>
            <a:r>
              <a:rPr lang="en-US" sz="2800" b="1" i="1" dirty="0" err="1">
                <a:solidFill>
                  <a:srgbClr val="0070C0"/>
                </a:solidFill>
                <a:latin typeface="Cambria" pitchFamily="18" charset="0"/>
              </a:rPr>
              <a:t>dai</a:t>
            </a:r>
            <a:r>
              <a:rPr lang="en-US" sz="2800" b="1" i="1" dirty="0">
                <a:solidFill>
                  <a:srgbClr val="0070C0"/>
                </a:solidFill>
                <a:latin typeface="Cambria" pitchFamily="18" charset="0"/>
              </a:rPr>
              <a:t> (without trousers)</a:t>
            </a:r>
            <a:endParaRPr lang="en-US" sz="2800" b="1" i="1" dirty="0">
              <a:latin typeface="Cambria" pitchFamily="18" charset="0"/>
            </a:endParaRPr>
          </a:p>
        </p:txBody>
      </p:sp>
      <p:pic>
        <p:nvPicPr>
          <p:cNvPr id="5" name="Picture 4">
            <a:extLst>
              <a:ext uri="{FF2B5EF4-FFF2-40B4-BE49-F238E27FC236}">
                <a16:creationId xmlns="" xmlns:a16="http://schemas.microsoft.com/office/drawing/2014/main" id="{8FBF96F9-892E-4E56-B513-A6F26015B08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41366" y="3373247"/>
            <a:ext cx="2832039" cy="4121930"/>
          </a:xfrm>
          <a:prstGeom prst="rect">
            <a:avLst/>
          </a:prstGeom>
        </p:spPr>
      </p:pic>
      <p:pic>
        <p:nvPicPr>
          <p:cNvPr id="6" name="Picture 5">
            <a:extLst>
              <a:ext uri="{FF2B5EF4-FFF2-40B4-BE49-F238E27FC236}">
                <a16:creationId xmlns="" xmlns:a16="http://schemas.microsoft.com/office/drawing/2014/main" id="{9284972F-E6C7-4CAC-954F-D060CD22D2B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700500" y="3373253"/>
            <a:ext cx="2477556" cy="4121930"/>
          </a:xfrm>
          <a:prstGeom prst="rect">
            <a:avLst/>
          </a:prstGeom>
        </p:spPr>
      </p:pic>
      <p:pic>
        <p:nvPicPr>
          <p:cNvPr id="8" name="Picture 7">
            <a:extLst>
              <a:ext uri="{FF2B5EF4-FFF2-40B4-BE49-F238E27FC236}">
                <a16:creationId xmlns="" xmlns:a16="http://schemas.microsoft.com/office/drawing/2014/main" id="{A65D4D83-5663-4D83-BB89-C4B597920D9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373405" y="3373247"/>
            <a:ext cx="2484722" cy="4121932"/>
          </a:xfrm>
          <a:prstGeom prst="rect">
            <a:avLst/>
          </a:prstGeom>
        </p:spPr>
      </p:pic>
      <p:sp>
        <p:nvSpPr>
          <p:cNvPr id="9" name="Rectangle 8">
            <a:extLst>
              <a:ext uri="{FF2B5EF4-FFF2-40B4-BE49-F238E27FC236}">
                <a16:creationId xmlns="" xmlns:a16="http://schemas.microsoft.com/office/drawing/2014/main" id="{B9730AD2-002C-4C77-8B61-96030E6B96C0}"/>
              </a:ext>
            </a:extLst>
          </p:cNvPr>
          <p:cNvSpPr/>
          <p:nvPr/>
        </p:nvSpPr>
        <p:spPr>
          <a:xfrm>
            <a:off x="958191" y="713875"/>
            <a:ext cx="11233809" cy="1384995"/>
          </a:xfrm>
          <a:prstGeom prst="rect">
            <a:avLst/>
          </a:prstGeom>
        </p:spPr>
        <p:txBody>
          <a:bodyPr wrap="square">
            <a:spAutoFit/>
          </a:bodyPr>
          <a:lstStyle/>
          <a:p>
            <a:r>
              <a:rPr lang="en-US" sz="2800" b="1" i="1" dirty="0" smtClean="0">
                <a:latin typeface="Cambria" pitchFamily="18" charset="0"/>
              </a:rPr>
              <a:t>For Women</a:t>
            </a:r>
          </a:p>
          <a:p>
            <a:pPr marL="302409" indent="-302409">
              <a:buFont typeface="Arial" panose="020B0604020202020204" pitchFamily="34" charset="0"/>
              <a:buChar char="•"/>
            </a:pPr>
            <a:r>
              <a:rPr lang="en-US" sz="2800" b="1" i="1" dirty="0" smtClean="0">
                <a:latin typeface="Cambria" pitchFamily="18" charset="0"/>
              </a:rPr>
              <a:t>Traditional (Long Gown, w/ pants): </a:t>
            </a:r>
            <a:r>
              <a:rPr lang="en-US" sz="2800" b="1" i="1" dirty="0" smtClean="0">
                <a:solidFill>
                  <a:srgbClr val="0070C0"/>
                </a:solidFill>
                <a:latin typeface="Cambria" pitchFamily="18" charset="0"/>
              </a:rPr>
              <a:t>$50 USD / set</a:t>
            </a:r>
          </a:p>
          <a:p>
            <a:pPr marL="302409" indent="-302409">
              <a:buFont typeface="Arial" panose="020B0604020202020204" pitchFamily="34" charset="0"/>
              <a:buChar char="•"/>
            </a:pPr>
            <a:r>
              <a:rPr lang="en-US" sz="2800" b="1" i="1" dirty="0" err="1">
                <a:latin typeface="Cambria" pitchFamily="18" charset="0"/>
              </a:rPr>
              <a:t>Áo</a:t>
            </a:r>
            <a:r>
              <a:rPr lang="en-US" sz="2800" b="1" i="1" dirty="0">
                <a:latin typeface="Cambria" pitchFamily="18" charset="0"/>
              </a:rPr>
              <a:t> </a:t>
            </a:r>
            <a:r>
              <a:rPr lang="en-US" sz="2800" b="1" i="1" dirty="0" err="1">
                <a:latin typeface="Cambria" pitchFamily="18" charset="0"/>
              </a:rPr>
              <a:t>dài</a:t>
            </a:r>
            <a:r>
              <a:rPr lang="en-US" sz="2800" b="1" i="1" dirty="0">
                <a:latin typeface="Cambria" pitchFamily="18" charset="0"/>
              </a:rPr>
              <a:t> </a:t>
            </a:r>
            <a:r>
              <a:rPr lang="en-US" sz="2800" b="1" i="1" dirty="0" err="1">
                <a:latin typeface="Cambria" pitchFamily="18" charset="0"/>
              </a:rPr>
              <a:t>cách</a:t>
            </a:r>
            <a:r>
              <a:rPr lang="en-US" sz="2800" b="1" i="1" dirty="0">
                <a:latin typeface="Cambria" pitchFamily="18" charset="0"/>
              </a:rPr>
              <a:t> </a:t>
            </a:r>
            <a:r>
              <a:rPr lang="en-US" sz="2800" b="1" i="1" dirty="0" err="1" smtClean="0">
                <a:latin typeface="Cambria" pitchFamily="18" charset="0"/>
              </a:rPr>
              <a:t>tân</a:t>
            </a:r>
            <a:r>
              <a:rPr lang="en-US" sz="2800" b="1" i="1" dirty="0" smtClean="0">
                <a:latin typeface="Cambria" pitchFamily="18" charset="0"/>
              </a:rPr>
              <a:t> (Short Gown, w/o pants): </a:t>
            </a:r>
            <a:r>
              <a:rPr lang="en-US" sz="2800" b="1" i="1" dirty="0" smtClean="0">
                <a:solidFill>
                  <a:srgbClr val="0070C0"/>
                </a:solidFill>
                <a:latin typeface="Cambria" pitchFamily="18" charset="0"/>
              </a:rPr>
              <a:t>$40 USD / </a:t>
            </a:r>
            <a:r>
              <a:rPr lang="en-US" sz="2800" b="1" i="1" dirty="0" err="1" smtClean="0">
                <a:solidFill>
                  <a:srgbClr val="0070C0"/>
                </a:solidFill>
                <a:latin typeface="Cambria" pitchFamily="18" charset="0"/>
              </a:rPr>
              <a:t>Ao</a:t>
            </a:r>
            <a:r>
              <a:rPr lang="en-US" sz="2800" b="1" i="1" dirty="0" smtClean="0">
                <a:solidFill>
                  <a:srgbClr val="0070C0"/>
                </a:solidFill>
                <a:latin typeface="Cambria" pitchFamily="18" charset="0"/>
              </a:rPr>
              <a:t> </a:t>
            </a:r>
            <a:r>
              <a:rPr lang="en-US" sz="2800" b="1" i="1" dirty="0" err="1" smtClean="0">
                <a:solidFill>
                  <a:srgbClr val="0070C0"/>
                </a:solidFill>
                <a:latin typeface="Cambria" pitchFamily="18" charset="0"/>
              </a:rPr>
              <a:t>dai</a:t>
            </a:r>
            <a:endParaRPr lang="en-US" sz="2800" b="1" i="1" dirty="0">
              <a:solidFill>
                <a:srgbClr val="0070C0"/>
              </a:solidFill>
              <a:latin typeface="Cambria" pitchFamily="18" charset="0"/>
            </a:endParaRPr>
          </a:p>
        </p:txBody>
      </p:sp>
      <p:sp>
        <p:nvSpPr>
          <p:cNvPr id="10" name="Rectangle 9">
            <a:extLst>
              <a:ext uri="{FF2B5EF4-FFF2-40B4-BE49-F238E27FC236}">
                <a16:creationId xmlns="" xmlns:a16="http://schemas.microsoft.com/office/drawing/2014/main" id="{B9730AD2-002C-4C77-8B61-96030E6B96C0}"/>
              </a:ext>
            </a:extLst>
          </p:cNvPr>
          <p:cNvSpPr/>
          <p:nvPr/>
        </p:nvSpPr>
        <p:spPr>
          <a:xfrm>
            <a:off x="958191" y="2259005"/>
            <a:ext cx="11233809" cy="954107"/>
          </a:xfrm>
          <a:prstGeom prst="rect">
            <a:avLst/>
          </a:prstGeom>
        </p:spPr>
        <p:txBody>
          <a:bodyPr wrap="square">
            <a:spAutoFit/>
          </a:bodyPr>
          <a:lstStyle/>
          <a:p>
            <a:r>
              <a:rPr lang="en-US" sz="2800" b="1" i="1" dirty="0" smtClean="0">
                <a:latin typeface="Cambria" pitchFamily="18" charset="0"/>
              </a:rPr>
              <a:t>For Men</a:t>
            </a:r>
          </a:p>
          <a:p>
            <a:pPr marL="302409" indent="-302409">
              <a:buFont typeface="Arial" panose="020B0604020202020204" pitchFamily="34" charset="0"/>
              <a:buChar char="•"/>
            </a:pPr>
            <a:r>
              <a:rPr lang="en-US" sz="2800" b="1" i="1" dirty="0" smtClean="0">
                <a:latin typeface="Cambria" pitchFamily="18" charset="0"/>
              </a:rPr>
              <a:t>Traditional (w/o pants): </a:t>
            </a:r>
            <a:r>
              <a:rPr lang="en-US" sz="2800" b="1" i="1" dirty="0" smtClean="0">
                <a:solidFill>
                  <a:srgbClr val="0070C0"/>
                </a:solidFill>
                <a:latin typeface="Cambria" pitchFamily="18" charset="0"/>
              </a:rPr>
              <a:t>$40 USD / set</a:t>
            </a:r>
          </a:p>
        </p:txBody>
      </p:sp>
    </p:spTree>
    <p:extLst>
      <p:ext uri="{BB962C8B-B14F-4D97-AF65-F5344CB8AC3E}">
        <p14:creationId xmlns:p14="http://schemas.microsoft.com/office/powerpoint/2010/main" val="41675371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D417F72B-A964-4DA0-92D5-A4BECAF6BAA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6287" y="4691813"/>
            <a:ext cx="3723212" cy="2166187"/>
          </a:xfrm>
          <a:prstGeom prst="rect">
            <a:avLst/>
          </a:prstGeom>
        </p:spPr>
      </p:pic>
      <p:sp>
        <p:nvSpPr>
          <p:cNvPr id="6" name="Rectangle 5">
            <a:extLst>
              <a:ext uri="{FF2B5EF4-FFF2-40B4-BE49-F238E27FC236}">
                <a16:creationId xmlns="" xmlns:a16="http://schemas.microsoft.com/office/drawing/2014/main" id="{BE8B468B-BDED-4E0E-BD9A-1F7156B2E808}"/>
              </a:ext>
            </a:extLst>
          </p:cNvPr>
          <p:cNvSpPr/>
          <p:nvPr/>
        </p:nvSpPr>
        <p:spPr>
          <a:xfrm>
            <a:off x="1333875" y="94596"/>
            <a:ext cx="9524253" cy="809004"/>
          </a:xfrm>
          <a:prstGeom prst="rect">
            <a:avLst/>
          </a:prstGeom>
        </p:spPr>
        <p:txBody>
          <a:bodyPr wrap="square">
            <a:spAutoFit/>
          </a:bodyPr>
          <a:lstStyle/>
          <a:p>
            <a:pPr algn="ctr"/>
            <a:r>
              <a:rPr lang="en-US" sz="3387" b="1" i="1" dirty="0">
                <a:solidFill>
                  <a:srgbClr val="FF9933"/>
                </a:solidFill>
                <a:latin typeface="Cambria" pitchFamily="18" charset="0"/>
              </a:rPr>
              <a:t>Traditional </a:t>
            </a:r>
            <a:r>
              <a:rPr lang="en-US" sz="3387" b="1" i="1" dirty="0" err="1">
                <a:solidFill>
                  <a:srgbClr val="FF9933"/>
                </a:solidFill>
                <a:latin typeface="Cambria" pitchFamily="18" charset="0"/>
              </a:rPr>
              <a:t>Ao</a:t>
            </a:r>
            <a:r>
              <a:rPr lang="en-US" sz="3387" b="1" i="1" dirty="0">
                <a:solidFill>
                  <a:srgbClr val="FF9933"/>
                </a:solidFill>
                <a:latin typeface="Cambria" pitchFamily="18" charset="0"/>
              </a:rPr>
              <a:t> Dai </a:t>
            </a:r>
            <a:r>
              <a:rPr lang="en-US" sz="3387" b="1" i="1" dirty="0">
                <a:solidFill>
                  <a:srgbClr val="FF9933"/>
                </a:solidFill>
                <a:latin typeface="Cambria" pitchFamily="18" charset="0"/>
              </a:rPr>
              <a:t>f</a:t>
            </a:r>
            <a:r>
              <a:rPr lang="en-US" sz="3387" b="1" i="1" dirty="0" smtClean="0">
                <a:solidFill>
                  <a:srgbClr val="FF9933"/>
                </a:solidFill>
                <a:latin typeface="Cambria" pitchFamily="18" charset="0"/>
              </a:rPr>
              <a:t>or Women</a:t>
            </a:r>
            <a:endParaRPr lang="en-US" sz="3387" b="1" i="1" dirty="0">
              <a:solidFill>
                <a:srgbClr val="FF9933"/>
              </a:solidFill>
              <a:latin typeface="Cambria" pitchFamily="18" charset="0"/>
            </a:endParaRPr>
          </a:p>
          <a:p>
            <a:pPr algn="ctr"/>
            <a:endParaRPr lang="en-US" sz="1270" b="1" dirty="0">
              <a:solidFill>
                <a:srgbClr val="FF9933"/>
              </a:solidFill>
              <a:effectLst>
                <a:outerShdw blurRad="38100" dist="38100" dir="2700000" algn="tl">
                  <a:srgbClr val="000000">
                    <a:alpha val="43137"/>
                  </a:srgbClr>
                </a:outerShdw>
              </a:effectLst>
              <a:latin typeface="Cambria" panose="02040503050406030204" pitchFamily="18" charset="0"/>
            </a:endParaRPr>
          </a:p>
        </p:txBody>
      </p:sp>
      <p:pic>
        <p:nvPicPr>
          <p:cNvPr id="8" name="Picture 7">
            <a:extLst>
              <a:ext uri="{FF2B5EF4-FFF2-40B4-BE49-F238E27FC236}">
                <a16:creationId xmlns="" xmlns:a16="http://schemas.microsoft.com/office/drawing/2014/main" id="{542A5087-BD47-4391-8A79-F7A89FA557D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6287" y="903601"/>
            <a:ext cx="2815682" cy="3788212"/>
          </a:xfrm>
          <a:prstGeom prst="rect">
            <a:avLst/>
          </a:prstGeom>
        </p:spPr>
      </p:pic>
      <p:pic>
        <p:nvPicPr>
          <p:cNvPr id="9" name="Picture 8">
            <a:extLst>
              <a:ext uri="{FF2B5EF4-FFF2-40B4-BE49-F238E27FC236}">
                <a16:creationId xmlns="" xmlns:a16="http://schemas.microsoft.com/office/drawing/2014/main" id="{E17800C2-5168-4F2F-A6FF-1214324A41A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1487255" y="1896000"/>
            <a:ext cx="5954399" cy="3969600"/>
          </a:xfrm>
          <a:prstGeom prst="rect">
            <a:avLst/>
          </a:prstGeom>
        </p:spPr>
      </p:pic>
      <p:pic>
        <p:nvPicPr>
          <p:cNvPr id="11" name="Picture 10">
            <a:extLst>
              <a:ext uri="{FF2B5EF4-FFF2-40B4-BE49-F238E27FC236}">
                <a16:creationId xmlns="" xmlns:a16="http://schemas.microsoft.com/office/drawing/2014/main" id="{793A0F34-DEBD-463B-9728-BD94C7F0FAA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449255" y="903598"/>
            <a:ext cx="2545893" cy="3115510"/>
          </a:xfrm>
          <a:prstGeom prst="rect">
            <a:avLst/>
          </a:prstGeom>
        </p:spPr>
      </p:pic>
      <p:pic>
        <p:nvPicPr>
          <p:cNvPr id="12" name="Picture 11">
            <a:extLst>
              <a:ext uri="{FF2B5EF4-FFF2-40B4-BE49-F238E27FC236}">
                <a16:creationId xmlns="" xmlns:a16="http://schemas.microsoft.com/office/drawing/2014/main" id="{84CEE930-86B0-4E81-9FBE-0426273773F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449255" y="3880799"/>
            <a:ext cx="2545893" cy="2977201"/>
          </a:xfrm>
          <a:prstGeom prst="rect">
            <a:avLst/>
          </a:prstGeom>
          <a:ln>
            <a:noFill/>
          </a:ln>
          <a:effectLst>
            <a:softEdge rad="112500"/>
          </a:effectLst>
        </p:spPr>
      </p:pic>
      <p:pic>
        <p:nvPicPr>
          <p:cNvPr id="13" name="Picture 12">
            <a:extLst>
              <a:ext uri="{FF2B5EF4-FFF2-40B4-BE49-F238E27FC236}">
                <a16:creationId xmlns="" xmlns:a16="http://schemas.microsoft.com/office/drawing/2014/main" id="{142A196C-02D6-4870-B100-5D2295AD80E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995148" y="903598"/>
            <a:ext cx="3196852" cy="5960208"/>
          </a:xfrm>
          <a:prstGeom prst="rect">
            <a:avLst/>
          </a:prstGeom>
        </p:spPr>
      </p:pic>
    </p:spTree>
    <p:extLst>
      <p:ext uri="{BB962C8B-B14F-4D97-AF65-F5344CB8AC3E}">
        <p14:creationId xmlns:p14="http://schemas.microsoft.com/office/powerpoint/2010/main" val="32784640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 xmlns:a16="http://schemas.microsoft.com/office/drawing/2014/main" id="{97CD493C-D5A6-4A18-B275-A72B27E31E73}"/>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3335622" y="903600"/>
            <a:ext cx="2302337" cy="3051712"/>
          </a:xfrm>
        </p:spPr>
      </p:pic>
      <p:pic>
        <p:nvPicPr>
          <p:cNvPr id="14" name="Picture 13">
            <a:extLst>
              <a:ext uri="{FF2B5EF4-FFF2-40B4-BE49-F238E27FC236}">
                <a16:creationId xmlns="" xmlns:a16="http://schemas.microsoft.com/office/drawing/2014/main" id="{C935EF78-FDE6-4578-B4A8-3FD731C7F70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922"/>
          <a:stretch/>
        </p:blipFill>
        <p:spPr>
          <a:xfrm>
            <a:off x="5637308" y="903600"/>
            <a:ext cx="2266250" cy="3055927"/>
          </a:xfrm>
          <a:prstGeom prst="rect">
            <a:avLst/>
          </a:prstGeom>
        </p:spPr>
      </p:pic>
      <p:sp>
        <p:nvSpPr>
          <p:cNvPr id="6" name="Rectangle 5">
            <a:extLst>
              <a:ext uri="{FF2B5EF4-FFF2-40B4-BE49-F238E27FC236}">
                <a16:creationId xmlns="" xmlns:a16="http://schemas.microsoft.com/office/drawing/2014/main" id="{C9AE27CA-A83C-4A64-AD7C-5EA1FE2D1CD1}"/>
              </a:ext>
            </a:extLst>
          </p:cNvPr>
          <p:cNvSpPr/>
          <p:nvPr/>
        </p:nvSpPr>
        <p:spPr>
          <a:xfrm>
            <a:off x="1333875" y="94596"/>
            <a:ext cx="9524253" cy="809004"/>
          </a:xfrm>
          <a:prstGeom prst="rect">
            <a:avLst/>
          </a:prstGeom>
        </p:spPr>
        <p:txBody>
          <a:bodyPr wrap="square">
            <a:spAutoFit/>
          </a:bodyPr>
          <a:lstStyle/>
          <a:p>
            <a:pPr algn="ctr"/>
            <a:r>
              <a:rPr lang="en-US" sz="3387" b="1" i="1" dirty="0">
                <a:solidFill>
                  <a:srgbClr val="FF9933"/>
                </a:solidFill>
                <a:latin typeface="Cambria" pitchFamily="18" charset="0"/>
              </a:rPr>
              <a:t>Traditional </a:t>
            </a:r>
            <a:r>
              <a:rPr lang="en-US" sz="3387" b="1" i="1" dirty="0" err="1">
                <a:solidFill>
                  <a:srgbClr val="FF9933"/>
                </a:solidFill>
                <a:latin typeface="Cambria" pitchFamily="18" charset="0"/>
              </a:rPr>
              <a:t>Ao</a:t>
            </a:r>
            <a:r>
              <a:rPr lang="en-US" sz="3387" b="1" i="1" dirty="0">
                <a:solidFill>
                  <a:srgbClr val="FF9933"/>
                </a:solidFill>
                <a:latin typeface="Cambria" pitchFamily="18" charset="0"/>
              </a:rPr>
              <a:t> Dai </a:t>
            </a:r>
            <a:r>
              <a:rPr lang="en-US" sz="3387" b="1" i="1" dirty="0" smtClean="0">
                <a:solidFill>
                  <a:srgbClr val="FF9933"/>
                </a:solidFill>
                <a:latin typeface="Cambria" pitchFamily="18" charset="0"/>
              </a:rPr>
              <a:t>for Men</a:t>
            </a:r>
            <a:endParaRPr lang="en-US" sz="3387" b="1" i="1" dirty="0">
              <a:solidFill>
                <a:srgbClr val="FF9933"/>
              </a:solidFill>
              <a:latin typeface="Cambria" pitchFamily="18" charset="0"/>
            </a:endParaRPr>
          </a:p>
          <a:p>
            <a:pPr algn="ctr"/>
            <a:endParaRPr lang="en-US" sz="1270" b="1" dirty="0">
              <a:solidFill>
                <a:srgbClr val="FF9933"/>
              </a:solidFill>
              <a:effectLst>
                <a:outerShdw blurRad="38100" dist="38100" dir="2700000" algn="tl">
                  <a:srgbClr val="000000">
                    <a:alpha val="43137"/>
                  </a:srgbClr>
                </a:outerShdw>
              </a:effectLst>
              <a:latin typeface="Cambria" panose="02040503050406030204" pitchFamily="18" charset="0"/>
            </a:endParaRPr>
          </a:p>
        </p:txBody>
      </p:sp>
      <p:pic>
        <p:nvPicPr>
          <p:cNvPr id="7" name="Picture 6">
            <a:extLst>
              <a:ext uri="{FF2B5EF4-FFF2-40B4-BE49-F238E27FC236}">
                <a16:creationId xmlns="" xmlns:a16="http://schemas.microsoft.com/office/drawing/2014/main" id="{2031CEAF-348D-416C-8C47-4E7497BB82B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6448" y="903600"/>
            <a:ext cx="4066107" cy="5954400"/>
          </a:xfrm>
          <a:prstGeom prst="rect">
            <a:avLst/>
          </a:prstGeom>
        </p:spPr>
      </p:pic>
      <p:pic>
        <p:nvPicPr>
          <p:cNvPr id="8" name="Picture 7">
            <a:extLst>
              <a:ext uri="{FF2B5EF4-FFF2-40B4-BE49-F238E27FC236}">
                <a16:creationId xmlns="" xmlns:a16="http://schemas.microsoft.com/office/drawing/2014/main" id="{E184CAFD-43D8-403F-B884-247DF7D9E47A}"/>
              </a:ext>
            </a:extLst>
          </p:cNvPr>
          <p:cNvPicPr>
            <a:picLocks noChangeAspect="1"/>
          </p:cNvPicPr>
          <p:nvPr/>
        </p:nvPicPr>
        <p:blipFill>
          <a:blip r:embed="rId5"/>
          <a:stretch>
            <a:fillRect/>
          </a:stretch>
        </p:blipFill>
        <p:spPr>
          <a:xfrm>
            <a:off x="7903558" y="903600"/>
            <a:ext cx="4253143" cy="5954401"/>
          </a:xfrm>
          <a:prstGeom prst="rect">
            <a:avLst/>
          </a:prstGeom>
        </p:spPr>
      </p:pic>
      <p:pic>
        <p:nvPicPr>
          <p:cNvPr id="9" name="Picture 8">
            <a:extLst>
              <a:ext uri="{FF2B5EF4-FFF2-40B4-BE49-F238E27FC236}">
                <a16:creationId xmlns="" xmlns:a16="http://schemas.microsoft.com/office/drawing/2014/main" id="{5EECB04C-DC79-4432-B154-AB19E461A1C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8"/>
          <a:stretch/>
        </p:blipFill>
        <p:spPr>
          <a:xfrm>
            <a:off x="3424859" y="3955312"/>
            <a:ext cx="4523499" cy="6860978"/>
          </a:xfrm>
          <a:prstGeom prst="rect">
            <a:avLst/>
          </a:prstGeom>
        </p:spPr>
      </p:pic>
    </p:spTree>
    <p:extLst>
      <p:ext uri="{BB962C8B-B14F-4D97-AF65-F5344CB8AC3E}">
        <p14:creationId xmlns:p14="http://schemas.microsoft.com/office/powerpoint/2010/main" val="31419257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44028" y="623455"/>
            <a:ext cx="8495943" cy="6234545"/>
          </a:xfrm>
          <a:prstGeom prst="rect">
            <a:avLst/>
          </a:prstGeom>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47278" y="0"/>
            <a:ext cx="3944722" cy="6858000"/>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68330" y="2136350"/>
            <a:ext cx="4308832" cy="2585299"/>
          </a:xfrm>
          <a:prstGeom prst="rect">
            <a:avLst/>
          </a:prstGeom>
        </p:spPr>
      </p:pic>
    </p:spTree>
    <p:extLst>
      <p:ext uri="{BB962C8B-B14F-4D97-AF65-F5344CB8AC3E}">
        <p14:creationId xmlns:p14="http://schemas.microsoft.com/office/powerpoint/2010/main" val="18135541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2181DAE8-A317-427C-ACD9-E3038D6D2C3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4952" y="1016000"/>
            <a:ext cx="12167048" cy="4927600"/>
          </a:xfrm>
          <a:prstGeom prst="rect">
            <a:avLst/>
          </a:prstGeom>
        </p:spPr>
      </p:pic>
    </p:spTree>
    <p:extLst>
      <p:ext uri="{BB962C8B-B14F-4D97-AF65-F5344CB8AC3E}">
        <p14:creationId xmlns:p14="http://schemas.microsoft.com/office/powerpoint/2010/main" val="38781365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1D825780-1DB2-4668-B124-24AA6CC09AE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43840"/>
            <a:ext cx="12202203" cy="6339840"/>
          </a:xfrm>
          <a:prstGeom prst="rect">
            <a:avLst/>
          </a:prstGeom>
        </p:spPr>
      </p:pic>
    </p:spTree>
    <p:extLst>
      <p:ext uri="{BB962C8B-B14F-4D97-AF65-F5344CB8AC3E}">
        <p14:creationId xmlns:p14="http://schemas.microsoft.com/office/powerpoint/2010/main" val="39658974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https://wanderwithwonder.com/wp-content/uploads/2013/08/DinTaiFung-XiaoLongBao.jpg">
            <a:extLst>
              <a:ext uri="{FF2B5EF4-FFF2-40B4-BE49-F238E27FC236}">
                <a16:creationId xmlns="" xmlns:a16="http://schemas.microsoft.com/office/drawing/2014/main" id="{DAE57DA7-52A2-4967-B679-95EC1FD5149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99878"/>
            <a:ext cx="12192000" cy="81280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0" y="5167422"/>
            <a:ext cx="8591107" cy="1350336"/>
            <a:chOff x="0" y="5167422"/>
            <a:chExt cx="8591107" cy="1350336"/>
          </a:xfrm>
        </p:grpSpPr>
        <p:sp>
          <p:nvSpPr>
            <p:cNvPr id="3" name="Rectangle 2"/>
            <p:cNvSpPr/>
            <p:nvPr/>
          </p:nvSpPr>
          <p:spPr>
            <a:xfrm>
              <a:off x="0" y="5188688"/>
              <a:ext cx="8591107" cy="132907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595425" y="5167422"/>
              <a:ext cx="7794121" cy="1323439"/>
            </a:xfrm>
            <a:prstGeom prst="rect">
              <a:avLst/>
            </a:prstGeom>
          </p:spPr>
          <p:txBody>
            <a:bodyPr wrap="none">
              <a:spAutoFit/>
            </a:bodyPr>
            <a:lstStyle/>
            <a:p>
              <a:r>
                <a:rPr lang="en-US" sz="4000" b="1" dirty="0" smtClean="0">
                  <a:latin typeface="Cambria" charset="0"/>
                  <a:ea typeface="Cambria" charset="0"/>
                  <a:cs typeface="Cambria" charset="0"/>
                </a:rPr>
                <a:t>Xiao Long </a:t>
              </a:r>
              <a:r>
                <a:rPr lang="en-US" sz="4000" b="1" dirty="0" err="1" smtClean="0">
                  <a:latin typeface="Cambria" charset="0"/>
                  <a:ea typeface="Cambria" charset="0"/>
                  <a:cs typeface="Cambria" charset="0"/>
                </a:rPr>
                <a:t>Bao</a:t>
              </a:r>
              <a:r>
                <a:rPr lang="en-US" sz="4000" b="1" dirty="0" smtClean="0">
                  <a:latin typeface="Cambria" charset="0"/>
                  <a:ea typeface="Cambria" charset="0"/>
                  <a:cs typeface="Cambria" charset="0"/>
                </a:rPr>
                <a:t> (soup dumplings)</a:t>
              </a:r>
            </a:p>
            <a:p>
              <a:r>
                <a:rPr lang="en-US" sz="4000" i="1" dirty="0" smtClean="0">
                  <a:latin typeface="Cambria" charset="0"/>
                  <a:ea typeface="Cambria" charset="0"/>
                  <a:cs typeface="Cambria" charset="0"/>
                </a:rPr>
                <a:t>Some of the best in Taiwan</a:t>
              </a:r>
              <a:endParaRPr lang="en-US" sz="4000" i="1" dirty="0">
                <a:latin typeface="Cambria" charset="0"/>
                <a:ea typeface="Cambria" charset="0"/>
                <a:cs typeface="Cambria" charset="0"/>
              </a:endParaRPr>
            </a:p>
          </p:txBody>
        </p:sp>
      </p:grpSp>
    </p:spTree>
    <p:extLst>
      <p:ext uri="{BB962C8B-B14F-4D97-AF65-F5344CB8AC3E}">
        <p14:creationId xmlns:p14="http://schemas.microsoft.com/office/powerpoint/2010/main" val="17227371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0"/>
            <a:ext cx="9144000" cy="6858000"/>
          </a:xfrm>
          <a:prstGeom prst="rect">
            <a:avLst/>
          </a:prstGeom>
        </p:spPr>
      </p:pic>
      <p:grpSp>
        <p:nvGrpSpPr>
          <p:cNvPr id="3" name="Group 2"/>
          <p:cNvGrpSpPr/>
          <p:nvPr/>
        </p:nvGrpSpPr>
        <p:grpSpPr>
          <a:xfrm>
            <a:off x="0" y="5167422"/>
            <a:ext cx="8591107" cy="1350336"/>
            <a:chOff x="0" y="5167422"/>
            <a:chExt cx="8591107" cy="1350336"/>
          </a:xfrm>
        </p:grpSpPr>
        <p:sp>
          <p:nvSpPr>
            <p:cNvPr id="4" name="Rectangle 3"/>
            <p:cNvSpPr/>
            <p:nvPr/>
          </p:nvSpPr>
          <p:spPr>
            <a:xfrm>
              <a:off x="0" y="5188688"/>
              <a:ext cx="8591107" cy="132907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95425" y="5167422"/>
              <a:ext cx="7918322" cy="1323439"/>
            </a:xfrm>
            <a:prstGeom prst="rect">
              <a:avLst/>
            </a:prstGeom>
          </p:spPr>
          <p:txBody>
            <a:bodyPr wrap="none">
              <a:spAutoFit/>
            </a:bodyPr>
            <a:lstStyle/>
            <a:p>
              <a:r>
                <a:rPr lang="en-US" sz="4000" b="1" dirty="0" smtClean="0">
                  <a:latin typeface="Cambria" charset="0"/>
                  <a:ea typeface="Cambria" charset="0"/>
                  <a:cs typeface="Cambria" charset="0"/>
                </a:rPr>
                <a:t>Milk Tea / Boba Tea / Bubble Tea</a:t>
              </a:r>
            </a:p>
            <a:p>
              <a:r>
                <a:rPr lang="en-US" sz="4000" i="1" dirty="0" smtClean="0">
                  <a:latin typeface="Cambria" charset="0"/>
                  <a:ea typeface="Cambria" charset="0"/>
                  <a:cs typeface="Cambria" charset="0"/>
                </a:rPr>
                <a:t>Originated in Taiwan</a:t>
              </a:r>
              <a:endParaRPr lang="en-US" sz="4000" i="1" dirty="0">
                <a:latin typeface="Cambria" charset="0"/>
                <a:ea typeface="Cambria" charset="0"/>
                <a:cs typeface="Cambria" charset="0"/>
              </a:endParaRPr>
            </a:p>
          </p:txBody>
        </p:sp>
      </p:grpSp>
    </p:spTree>
    <p:extLst>
      <p:ext uri="{BB962C8B-B14F-4D97-AF65-F5344CB8AC3E}">
        <p14:creationId xmlns:p14="http://schemas.microsoft.com/office/powerpoint/2010/main" val="953360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backpackerlee.files.wordpress.com/2015/09/keelungmiaokou.jpg?w=1920&amp;h=1280&amp;crop=1">
            <a:extLst>
              <a:ext uri="{FF2B5EF4-FFF2-40B4-BE49-F238E27FC236}">
                <a16:creationId xmlns="" xmlns:a16="http://schemas.microsoft.com/office/drawing/2014/main" id="{BBF87C8F-4B61-4FAF-AE5A-23E8DD89C1B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270000"/>
            <a:ext cx="12192000" cy="812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0" y="5167422"/>
            <a:ext cx="8591107" cy="1350336"/>
            <a:chOff x="0" y="5167422"/>
            <a:chExt cx="8591107" cy="1350336"/>
          </a:xfrm>
        </p:grpSpPr>
        <p:sp>
          <p:nvSpPr>
            <p:cNvPr id="4" name="Rectangle 3"/>
            <p:cNvSpPr/>
            <p:nvPr/>
          </p:nvSpPr>
          <p:spPr>
            <a:xfrm>
              <a:off x="0" y="5188688"/>
              <a:ext cx="8591107" cy="132907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95425" y="5167422"/>
              <a:ext cx="6720814" cy="1323439"/>
            </a:xfrm>
            <a:prstGeom prst="rect">
              <a:avLst/>
            </a:prstGeom>
          </p:spPr>
          <p:txBody>
            <a:bodyPr wrap="none">
              <a:spAutoFit/>
            </a:bodyPr>
            <a:lstStyle/>
            <a:p>
              <a:r>
                <a:rPr lang="en-US" sz="4000" b="1" dirty="0" smtClean="0">
                  <a:latin typeface="Cambria" charset="0"/>
                  <a:ea typeface="Cambria" charset="0"/>
                  <a:cs typeface="Cambria" charset="0"/>
                </a:rPr>
                <a:t>Night markets</a:t>
              </a:r>
            </a:p>
            <a:p>
              <a:r>
                <a:rPr lang="en-US" sz="4000" i="1" dirty="0" smtClean="0">
                  <a:latin typeface="Cambria" charset="0"/>
                  <a:ea typeface="Cambria" charset="0"/>
                  <a:cs typeface="Cambria" charset="0"/>
                </a:rPr>
                <a:t>Street food stretching for miles</a:t>
              </a:r>
              <a:endParaRPr lang="en-US" sz="4000" i="1" dirty="0">
                <a:latin typeface="Cambria" charset="0"/>
                <a:ea typeface="Cambria" charset="0"/>
                <a:cs typeface="Cambria" charset="0"/>
              </a:endParaRPr>
            </a:p>
          </p:txBody>
        </p:sp>
      </p:grpSp>
    </p:spTree>
    <p:extLst>
      <p:ext uri="{BB962C8B-B14F-4D97-AF65-F5344CB8AC3E}">
        <p14:creationId xmlns:p14="http://schemas.microsoft.com/office/powerpoint/2010/main" val="10011673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365D3030-A921-4930-9F5D-B0F5665A680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99460" y="240284"/>
            <a:ext cx="13191461" cy="6617716"/>
          </a:xfrm>
          <a:prstGeom prst="rect">
            <a:avLst/>
          </a:prstGeom>
        </p:spPr>
      </p:pic>
    </p:spTree>
    <p:extLst>
      <p:ext uri="{BB962C8B-B14F-4D97-AF65-F5344CB8AC3E}">
        <p14:creationId xmlns:p14="http://schemas.microsoft.com/office/powerpoint/2010/main" val="11461494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1.bp.blogspot.com/-LxoJwwd6eWE/U9kTA3IAbvI/AAAAAAAAofc/XoNicIQkpgc/s1600/29+Raohe+Night+Market+(%E9%A5%92%E6%B2%B3%E8%A1%97%E8%A7%80%E5%85%89%E5%A4%9C%E5%B8%82)+@+Taipei+%5BTaiwan%5D+(Large).JPG">
            <a:extLst>
              <a:ext uri="{FF2B5EF4-FFF2-40B4-BE49-F238E27FC236}">
                <a16:creationId xmlns="" xmlns:a16="http://schemas.microsoft.com/office/drawing/2014/main" id="{FDF84600-7BC2-409A-8F27-3301A09BF94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960614"/>
            <a:ext cx="12192000" cy="9562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41984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5038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B4E77C2-3B8E-4973-A784-2F1D14565CB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8166" t="17481" r="11250" b="13630"/>
          <a:stretch/>
        </p:blipFill>
        <p:spPr>
          <a:xfrm>
            <a:off x="-2070586" y="0"/>
            <a:ext cx="14261690" cy="6858000"/>
          </a:xfrm>
          <a:prstGeom prst="rect">
            <a:avLst/>
          </a:prstGeom>
        </p:spPr>
      </p:pic>
    </p:spTree>
    <p:extLst>
      <p:ext uri="{BB962C8B-B14F-4D97-AF65-F5344CB8AC3E}">
        <p14:creationId xmlns:p14="http://schemas.microsoft.com/office/powerpoint/2010/main" val="10530333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8D8CC1FD-83EF-4443-B3DE-DB7A8AC9C90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708294" cy="6858000"/>
          </a:xfrm>
          <a:prstGeom prst="rect">
            <a:avLst/>
          </a:prstGeom>
        </p:spPr>
      </p:pic>
    </p:spTree>
    <p:extLst>
      <p:ext uri="{BB962C8B-B14F-4D97-AF65-F5344CB8AC3E}">
        <p14:creationId xmlns:p14="http://schemas.microsoft.com/office/powerpoint/2010/main" val="41626736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F4094C0D-ADDC-403A-9360-5D07DD24534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314494" y="0"/>
            <a:ext cx="14825966" cy="6858000"/>
          </a:xfrm>
          <a:prstGeom prst="rect">
            <a:avLst/>
          </a:prstGeom>
        </p:spPr>
      </p:pic>
    </p:spTree>
    <p:extLst>
      <p:ext uri="{BB962C8B-B14F-4D97-AF65-F5344CB8AC3E}">
        <p14:creationId xmlns:p14="http://schemas.microsoft.com/office/powerpoint/2010/main" val="29676582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D5294F95-97D1-45E2-9007-D58AC962E40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965200"/>
            <a:ext cx="12166600" cy="4866640"/>
          </a:xfrm>
          <a:prstGeom prst="rect">
            <a:avLst/>
          </a:prstGeom>
        </p:spPr>
      </p:pic>
    </p:spTree>
    <p:extLst>
      <p:ext uri="{BB962C8B-B14F-4D97-AF65-F5344CB8AC3E}">
        <p14:creationId xmlns:p14="http://schemas.microsoft.com/office/powerpoint/2010/main" val="11064919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6F4AF257-88FA-4A04-853D-9D30E4986C8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705" y="1052859"/>
            <a:ext cx="12187295" cy="4795047"/>
          </a:xfrm>
          <a:prstGeom prst="rect">
            <a:avLst/>
          </a:prstGeom>
        </p:spPr>
      </p:pic>
    </p:spTree>
    <p:extLst>
      <p:ext uri="{BB962C8B-B14F-4D97-AF65-F5344CB8AC3E}">
        <p14:creationId xmlns:p14="http://schemas.microsoft.com/office/powerpoint/2010/main" val="28239877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7D07AB69-F910-4EFD-BCCD-A1295C04DC2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6628" y="2"/>
            <a:ext cx="10543127" cy="7591645"/>
          </a:xfrm>
          <a:prstGeom prst="rect">
            <a:avLst/>
          </a:prstGeom>
        </p:spPr>
      </p:pic>
      <p:sp>
        <p:nvSpPr>
          <p:cNvPr id="13" name="Rectangle: Rounded Corners 12">
            <a:extLst>
              <a:ext uri="{FF2B5EF4-FFF2-40B4-BE49-F238E27FC236}">
                <a16:creationId xmlns="" xmlns:a16="http://schemas.microsoft.com/office/drawing/2014/main" id="{E06CC354-4BF1-4368-936D-CB9DB775E6C5}"/>
              </a:ext>
            </a:extLst>
          </p:cNvPr>
          <p:cNvSpPr/>
          <p:nvPr/>
        </p:nvSpPr>
        <p:spPr>
          <a:xfrm>
            <a:off x="4011966" y="-191291"/>
            <a:ext cx="3707689" cy="3619899"/>
          </a:xfrm>
          <a:prstGeom prst="roundRect">
            <a:avLst/>
          </a:prstGeom>
          <a:solidFill>
            <a:schemeClr val="tx1">
              <a:alpha val="53000"/>
            </a:scheme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905"/>
          </a:p>
        </p:txBody>
      </p:sp>
      <p:sp>
        <p:nvSpPr>
          <p:cNvPr id="7" name="Title 1">
            <a:extLst>
              <a:ext uri="{FF2B5EF4-FFF2-40B4-BE49-F238E27FC236}">
                <a16:creationId xmlns="" xmlns:a16="http://schemas.microsoft.com/office/drawing/2014/main" id="{77832182-C75C-483C-80C1-024180AAFE98}"/>
              </a:ext>
            </a:extLst>
          </p:cNvPr>
          <p:cNvSpPr>
            <a:spLocks noGrp="1"/>
          </p:cNvSpPr>
          <p:nvPr>
            <p:ph type="ctrTitle"/>
          </p:nvPr>
        </p:nvSpPr>
        <p:spPr>
          <a:xfrm>
            <a:off x="3573111" y="558449"/>
            <a:ext cx="4759802" cy="1878488"/>
          </a:xfrm>
        </p:spPr>
        <p:txBody>
          <a:bodyPr>
            <a:noAutofit/>
          </a:bodyPr>
          <a:lstStyle/>
          <a:p>
            <a:r>
              <a:rPr lang="en-US" sz="7620" dirty="0">
                <a:solidFill>
                  <a:schemeClr val="bg1"/>
                </a:solidFill>
                <a:latin typeface="Algerian" panose="04020705040A02060702" pitchFamily="82" charset="0"/>
                <a:ea typeface="Adobe Gothic Std B" panose="020B0800000000000000" pitchFamily="34" charset="-128"/>
              </a:rPr>
              <a:t>V</a:t>
            </a:r>
            <a:r>
              <a:rPr lang="en-US" sz="4233" dirty="0">
                <a:solidFill>
                  <a:schemeClr val="bg1"/>
                </a:solidFill>
                <a:latin typeface="Algerian" panose="04020705040A02060702" pitchFamily="82" charset="0"/>
                <a:ea typeface="Adobe Gothic Std B" panose="020B0800000000000000" pitchFamily="34" charset="-128"/>
              </a:rPr>
              <a:t>IETNAMESE TRADITIONAL </a:t>
            </a:r>
            <a:br>
              <a:rPr lang="en-US" sz="4233" dirty="0">
                <a:solidFill>
                  <a:schemeClr val="bg1"/>
                </a:solidFill>
                <a:latin typeface="Algerian" panose="04020705040A02060702" pitchFamily="82" charset="0"/>
                <a:ea typeface="Adobe Gothic Std B" panose="020B0800000000000000" pitchFamily="34" charset="-128"/>
              </a:rPr>
            </a:br>
            <a:r>
              <a:rPr lang="en-US" sz="4233" dirty="0">
                <a:solidFill>
                  <a:schemeClr val="bg1"/>
                </a:solidFill>
                <a:latin typeface="Algerian" panose="04020705040A02060702" pitchFamily="82" charset="0"/>
                <a:ea typeface="Adobe Gothic Std B" panose="020B0800000000000000" pitchFamily="34" charset="-128"/>
              </a:rPr>
              <a:t>“AO DAI”</a:t>
            </a:r>
            <a:endParaRPr lang="vi-VN" sz="4657" dirty="0">
              <a:solidFill>
                <a:schemeClr val="bg1"/>
              </a:solidFill>
              <a:latin typeface="Cambria" pitchFamily="18" charset="0"/>
              <a:ea typeface="Adobe Gothic Std B" panose="020B0800000000000000" pitchFamily="34" charset="-128"/>
            </a:endParaRPr>
          </a:p>
        </p:txBody>
      </p:sp>
      <p:pic>
        <p:nvPicPr>
          <p:cNvPr id="12" name="Picture 11">
            <a:extLst>
              <a:ext uri="{FF2B5EF4-FFF2-40B4-BE49-F238E27FC236}">
                <a16:creationId xmlns="" xmlns:a16="http://schemas.microsoft.com/office/drawing/2014/main" id="{7949BB23-FE09-4D11-8C04-568C74F33C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28768" y="2464508"/>
            <a:ext cx="1648489" cy="896024"/>
          </a:xfrm>
          <a:prstGeom prst="rect">
            <a:avLst/>
          </a:prstGeom>
        </p:spPr>
      </p:pic>
    </p:spTree>
    <p:extLst>
      <p:ext uri="{BB962C8B-B14F-4D97-AF65-F5344CB8AC3E}">
        <p14:creationId xmlns:p14="http://schemas.microsoft.com/office/powerpoint/2010/main" val="11477263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C76654A3-2E17-4585-BB71-46AF2F3791D7}"/>
              </a:ext>
            </a:extLst>
          </p:cNvPr>
          <p:cNvSpPr/>
          <p:nvPr/>
        </p:nvSpPr>
        <p:spPr>
          <a:xfrm>
            <a:off x="1333874" y="14829"/>
            <a:ext cx="9524253" cy="483209"/>
          </a:xfrm>
          <a:prstGeom prst="rect">
            <a:avLst/>
          </a:prstGeom>
        </p:spPr>
        <p:txBody>
          <a:bodyPr wrap="square">
            <a:spAutoFit/>
          </a:bodyPr>
          <a:lstStyle/>
          <a:p>
            <a:pPr algn="ctr"/>
            <a:r>
              <a:rPr lang="en-US" sz="2540" b="1" dirty="0">
                <a:solidFill>
                  <a:srgbClr val="FF9933"/>
                </a:solidFill>
                <a:effectLst>
                  <a:outerShdw blurRad="38100" dist="38100" dir="2700000" algn="tl">
                    <a:srgbClr val="000000">
                      <a:alpha val="43137"/>
                    </a:srgbClr>
                  </a:outerShdw>
                </a:effectLst>
                <a:latin typeface="Cambria" panose="02040503050406030204" pitchFamily="18" charset="0"/>
              </a:rPr>
              <a:t>BE CHARM AND OUTSTANDING AT FAREWELL DINNER</a:t>
            </a:r>
            <a:endParaRPr lang="vi-VN" sz="2117" dirty="0">
              <a:solidFill>
                <a:srgbClr val="FF9933"/>
              </a:solidFill>
              <a:latin typeface="Cambria" panose="02040503050406030204" pitchFamily="18" charset="0"/>
            </a:endParaRPr>
          </a:p>
        </p:txBody>
      </p:sp>
      <p:sp>
        <p:nvSpPr>
          <p:cNvPr id="5" name="Rectangle 4">
            <a:extLst>
              <a:ext uri="{FF2B5EF4-FFF2-40B4-BE49-F238E27FC236}">
                <a16:creationId xmlns="" xmlns:a16="http://schemas.microsoft.com/office/drawing/2014/main" id="{4CF13320-5D88-45BD-A4DC-C6351F4473D7}"/>
              </a:ext>
            </a:extLst>
          </p:cNvPr>
          <p:cNvSpPr/>
          <p:nvPr/>
        </p:nvSpPr>
        <p:spPr>
          <a:xfrm>
            <a:off x="1525047" y="443851"/>
            <a:ext cx="9141903" cy="1655453"/>
          </a:xfrm>
          <a:prstGeom prst="rect">
            <a:avLst/>
          </a:prstGeom>
        </p:spPr>
        <p:txBody>
          <a:bodyPr wrap="square">
            <a:spAutoFit/>
          </a:bodyPr>
          <a:lstStyle/>
          <a:p>
            <a:pPr marL="302409" indent="-302409" algn="just">
              <a:buFont typeface="Arial" panose="020B0604020202020204" pitchFamily="34" charset="0"/>
              <a:buChar char="•"/>
            </a:pPr>
            <a:r>
              <a:rPr lang="en-US" sz="1693" dirty="0">
                <a:latin typeface="Cambria" pitchFamily="18" charset="0"/>
              </a:rPr>
              <a:t>We really encourage all of you to wear </a:t>
            </a:r>
            <a:r>
              <a:rPr lang="en-US" sz="1693" dirty="0" err="1">
                <a:latin typeface="Cambria" pitchFamily="18" charset="0"/>
              </a:rPr>
              <a:t>Ao</a:t>
            </a:r>
            <a:r>
              <a:rPr lang="en-US" sz="1693" dirty="0">
                <a:latin typeface="Cambria" pitchFamily="18" charset="0"/>
              </a:rPr>
              <a:t> Dai at the farewell dinner event so that you all can obtain remarkable and gorgeous group photos with your team members and leave unforgettable moments in Vietnam traditional costumes during the Vietnam Super trip.</a:t>
            </a:r>
          </a:p>
          <a:p>
            <a:pPr marL="302409" indent="-302409" algn="just">
              <a:buFont typeface="Arial" panose="020B0604020202020204" pitchFamily="34" charset="0"/>
              <a:buChar char="•"/>
            </a:pPr>
            <a:r>
              <a:rPr lang="en-US" sz="1693" dirty="0">
                <a:latin typeface="Cambria" pitchFamily="18" charset="0"/>
              </a:rPr>
              <a:t>Since we include many exciting traditional performances at the farewell dinner, so </a:t>
            </a:r>
            <a:r>
              <a:rPr lang="en-US" sz="1693" b="1" dirty="0">
                <a:latin typeface="Cambria" pitchFamily="18" charset="0"/>
              </a:rPr>
              <a:t>wearing </a:t>
            </a:r>
            <a:r>
              <a:rPr lang="en-US" sz="1693" b="1" dirty="0" err="1">
                <a:latin typeface="Cambria" pitchFamily="18" charset="0"/>
              </a:rPr>
              <a:t>Ao</a:t>
            </a:r>
            <a:r>
              <a:rPr lang="en-US" sz="1693" b="1" dirty="0">
                <a:latin typeface="Cambria" pitchFamily="18" charset="0"/>
              </a:rPr>
              <a:t> Dai dress </a:t>
            </a:r>
            <a:r>
              <a:rPr lang="en-US" sz="1693" dirty="0">
                <a:latin typeface="Cambria" pitchFamily="18" charset="0"/>
              </a:rPr>
              <a:t>will help expose more beauty of Vietnamese traditional culture and make you look more outstanding and charming.  </a:t>
            </a:r>
          </a:p>
        </p:txBody>
      </p:sp>
      <p:pic>
        <p:nvPicPr>
          <p:cNvPr id="8" name="Picture 7">
            <a:extLst>
              <a:ext uri="{FF2B5EF4-FFF2-40B4-BE49-F238E27FC236}">
                <a16:creationId xmlns="" xmlns:a16="http://schemas.microsoft.com/office/drawing/2014/main" id="{1500824B-8D89-4FAC-A6E6-3AEB1A03D6A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333874" y="2105029"/>
            <a:ext cx="9524253" cy="4752972"/>
          </a:xfrm>
          <a:prstGeom prst="rect">
            <a:avLst/>
          </a:prstGeom>
        </p:spPr>
      </p:pic>
    </p:spTree>
    <p:extLst>
      <p:ext uri="{BB962C8B-B14F-4D97-AF65-F5344CB8AC3E}">
        <p14:creationId xmlns:p14="http://schemas.microsoft.com/office/powerpoint/2010/main" val="1736402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TotalTime>
  <Words>252</Words>
  <Application>Microsoft Macintosh PowerPoint</Application>
  <PresentationFormat>Widescreen</PresentationFormat>
  <Paragraphs>25</Paragraphs>
  <Slides>21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Adobe Gothic Std B</vt:lpstr>
      <vt:lpstr>Algerian</vt:lpstr>
      <vt:lpstr>Calibri</vt:lpstr>
      <vt:lpstr>Calibri Light</vt:lpstr>
      <vt:lpstr>Cambria</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VIETNAMESE TRADITIONAL  “AO DAI”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Jady Le</dc:creator>
  <cp:lastModifiedBy>Justin Yee</cp:lastModifiedBy>
  <cp:revision>11</cp:revision>
  <dcterms:created xsi:type="dcterms:W3CDTF">2017-10-31T02:04:59Z</dcterms:created>
  <dcterms:modified xsi:type="dcterms:W3CDTF">2017-11-03T23:05:05Z</dcterms:modified>
</cp:coreProperties>
</file>