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AA41-29B9-4381-93C3-255FDB594CD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1FA5-A296-49ED-9D99-11D74DE1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2" y="-158231"/>
            <a:ext cx="5677556" cy="2708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73" y="2015448"/>
            <a:ext cx="3087239" cy="1789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13" y="1675333"/>
            <a:ext cx="4174435" cy="260902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-168347"/>
            <a:ext cx="12221902" cy="7026347"/>
            <a:chOff x="-5838" y="-148191"/>
            <a:chExt cx="12221902" cy="7026347"/>
          </a:xfrm>
        </p:grpSpPr>
        <p:sp>
          <p:nvSpPr>
            <p:cNvPr id="17" name="Triangle 16"/>
            <p:cNvSpPr/>
            <p:nvPr/>
          </p:nvSpPr>
          <p:spPr>
            <a:xfrm rot="10800000">
              <a:off x="0" y="-148191"/>
              <a:ext cx="6116255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rot="10800000">
              <a:off x="-5838" y="-148189"/>
              <a:ext cx="5283893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>
              <a:off x="8221992" y="4490956"/>
              <a:ext cx="3970008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/>
            <p:cNvSpPr/>
            <p:nvPr/>
          </p:nvSpPr>
          <p:spPr>
            <a:xfrm>
              <a:off x="8786335" y="4795674"/>
              <a:ext cx="3429729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326" y="5263401"/>
              <a:ext cx="3587340" cy="144368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5" y="133847"/>
            <a:ext cx="5056412" cy="193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87" y="2247166"/>
            <a:ext cx="4466950" cy="297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675" y="4327590"/>
            <a:ext cx="11861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 PARTY OF THE YEAR!</a:t>
            </a:r>
            <a:endParaRPr lang="en-US" sz="3600" b="1" dirty="0" smtClean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ARE YOU QUALIFIED?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CONTEST PERIOD: OCT </a:t>
            </a:r>
            <a:r>
              <a:rPr lang="mr-IN" sz="36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DEC 2017</a:t>
            </a:r>
            <a:endParaRPr lang="en-US" sz="3600" b="1" dirty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sp>
        <p:nvSpPr>
          <p:cNvPr id="12" name="TextBox 11"/>
          <p:cNvSpPr txBox="1"/>
          <p:nvPr/>
        </p:nvSpPr>
        <p:spPr>
          <a:xfrm>
            <a:off x="566446" y="2342725"/>
            <a:ext cx="11464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UPDATED QUAL!</a:t>
            </a:r>
            <a:endParaRPr lang="en-US" sz="5400" b="1" dirty="0" smtClean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5 PERSONAL REC = 1</a:t>
            </a:r>
            <a:r>
              <a:rPr lang="en-US" sz="5400" b="1" baseline="30000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TICKET</a:t>
            </a:r>
            <a:endParaRPr lang="en-US" sz="5400" b="1" dirty="0" smtClean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8 PERSONAL REC = 2</a:t>
            </a:r>
            <a:r>
              <a:rPr lang="en-US" sz="5400" b="1" baseline="30000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TICKET</a:t>
            </a:r>
            <a:endParaRPr lang="en-US" sz="5400" b="1" dirty="0">
              <a:solidFill>
                <a:schemeClr val="bg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168347"/>
            <a:ext cx="12221902" cy="7026347"/>
            <a:chOff x="-5838" y="-148191"/>
            <a:chExt cx="12221902" cy="7026347"/>
          </a:xfrm>
        </p:grpSpPr>
        <p:sp>
          <p:nvSpPr>
            <p:cNvPr id="17" name="Triangle 16"/>
            <p:cNvSpPr/>
            <p:nvPr/>
          </p:nvSpPr>
          <p:spPr>
            <a:xfrm rot="10800000">
              <a:off x="0" y="-148191"/>
              <a:ext cx="6116255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rot="10800000">
              <a:off x="-5838" y="-148189"/>
              <a:ext cx="5283893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>
              <a:off x="8221992" y="4490956"/>
              <a:ext cx="3970008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/>
            <p:cNvSpPr/>
            <p:nvPr/>
          </p:nvSpPr>
          <p:spPr>
            <a:xfrm>
              <a:off x="8786335" y="4795674"/>
              <a:ext cx="3429729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5" y="26460"/>
              <a:ext cx="6168788" cy="248256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61" y="5509765"/>
            <a:ext cx="2914404" cy="11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2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</cp:revision>
  <dcterms:created xsi:type="dcterms:W3CDTF">2017-11-21T18:09:11Z</dcterms:created>
  <dcterms:modified xsi:type="dcterms:W3CDTF">2017-11-21T18:10:26Z</dcterms:modified>
</cp:coreProperties>
</file>