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3" r:id="rId4"/>
    <p:sldId id="265" r:id="rId5"/>
    <p:sldId id="266" r:id="rId6"/>
    <p:sldId id="269" r:id="rId7"/>
    <p:sldId id="267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87"/>
  </p:normalViewPr>
  <p:slideViewPr>
    <p:cSldViewPr snapToGrid="0" snapToObjects="1">
      <p:cViewPr varScale="1">
        <p:scale>
          <a:sx n="120" d="100"/>
          <a:sy n="120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48560-58EB-A944-A24D-DA23B9D003C0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4321-7537-9245-B634-9BD190C68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6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9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3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6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D094A-8DFE-8943-AAB7-9AB94888B7DD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D86F-61A0-D34B-A292-2AA68E44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tiff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">
            <a:extLst>
              <a:ext uri="{FF2B5EF4-FFF2-40B4-BE49-F238E27FC236}">
                <a16:creationId xmlns=""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6">
            <a:extLst>
              <a:ext uri="{FF2B5EF4-FFF2-40B4-BE49-F238E27FC236}">
                <a16:creationId xmlns=""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76" y="194608"/>
            <a:ext cx="4897201" cy="1875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6" y="1524000"/>
            <a:ext cx="10363914" cy="4170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57009" y="6304002"/>
            <a:ext cx="2602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INTERNAL USE </a:t>
            </a:r>
            <a:r>
              <a:rPr lang="en-US" smtClean="0"/>
              <a:t>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1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06" y="-148193"/>
            <a:ext cx="10633638" cy="71842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61230" y="1854909"/>
            <a:ext cx="7844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GEORGIA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AQUARIUM</a:t>
            </a:r>
            <a:endParaRPr lang="en-US" sz="8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5838" y="-148191"/>
            <a:ext cx="12221902" cy="7026347"/>
            <a:chOff x="-5838" y="-148191"/>
            <a:chExt cx="12221902" cy="7026347"/>
          </a:xfrm>
        </p:grpSpPr>
        <p:sp>
          <p:nvSpPr>
            <p:cNvPr id="19" name="Triangle 18"/>
            <p:cNvSpPr/>
            <p:nvPr/>
          </p:nvSpPr>
          <p:spPr>
            <a:xfrm rot="10800000">
              <a:off x="0" y="-148191"/>
              <a:ext cx="6116255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/>
            <p:cNvSpPr/>
            <p:nvPr/>
          </p:nvSpPr>
          <p:spPr>
            <a:xfrm rot="10800000">
              <a:off x="-5838" y="-148189"/>
              <a:ext cx="5283893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183"/>
              <a:ext cx="4668252" cy="1788178"/>
            </a:xfrm>
            <a:prstGeom prst="rect">
              <a:avLst/>
            </a:prstGeom>
          </p:spPr>
        </p:pic>
        <p:sp>
          <p:nvSpPr>
            <p:cNvPr id="22" name="Triangle 21"/>
            <p:cNvSpPr/>
            <p:nvPr/>
          </p:nvSpPr>
          <p:spPr>
            <a:xfrm>
              <a:off x="8221992" y="4490956"/>
              <a:ext cx="3970008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2"/>
            <p:cNvSpPr/>
            <p:nvPr/>
          </p:nvSpPr>
          <p:spPr>
            <a:xfrm>
              <a:off x="8786335" y="4795674"/>
              <a:ext cx="3429729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326" y="5263401"/>
              <a:ext cx="3587340" cy="144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15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04"/>
            <a:ext cx="12192000" cy="81184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5838" y="-148191"/>
            <a:ext cx="12221902" cy="7026347"/>
            <a:chOff x="-5838" y="-148191"/>
            <a:chExt cx="12221902" cy="7026347"/>
          </a:xfrm>
        </p:grpSpPr>
        <p:sp>
          <p:nvSpPr>
            <p:cNvPr id="11" name="Triangle 10"/>
            <p:cNvSpPr/>
            <p:nvPr/>
          </p:nvSpPr>
          <p:spPr>
            <a:xfrm rot="10800000">
              <a:off x="0" y="-148191"/>
              <a:ext cx="6116255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 rot="10800000">
              <a:off x="-5838" y="-148189"/>
              <a:ext cx="5283893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183"/>
              <a:ext cx="4668252" cy="1788178"/>
            </a:xfrm>
            <a:prstGeom prst="rect">
              <a:avLst/>
            </a:prstGeom>
          </p:spPr>
        </p:pic>
        <p:sp>
          <p:nvSpPr>
            <p:cNvPr id="12" name="Triangle 11"/>
            <p:cNvSpPr/>
            <p:nvPr/>
          </p:nvSpPr>
          <p:spPr>
            <a:xfrm>
              <a:off x="8221992" y="4490956"/>
              <a:ext cx="3970008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>
              <a:off x="8786335" y="4795674"/>
              <a:ext cx="3429729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326" y="5263401"/>
              <a:ext cx="3587340" cy="144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92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03"/>
            <a:ext cx="12189386" cy="581597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5838" y="-148191"/>
            <a:ext cx="12221902" cy="7026347"/>
            <a:chOff x="-5838" y="-148191"/>
            <a:chExt cx="12221902" cy="7026347"/>
          </a:xfrm>
        </p:grpSpPr>
        <p:sp>
          <p:nvSpPr>
            <p:cNvPr id="17" name="Triangle 16"/>
            <p:cNvSpPr/>
            <p:nvPr/>
          </p:nvSpPr>
          <p:spPr>
            <a:xfrm rot="10800000">
              <a:off x="0" y="-148191"/>
              <a:ext cx="6116255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/>
            <p:cNvSpPr/>
            <p:nvPr/>
          </p:nvSpPr>
          <p:spPr>
            <a:xfrm rot="10800000">
              <a:off x="-5838" y="-148189"/>
              <a:ext cx="5283893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9183"/>
              <a:ext cx="4668252" cy="1788178"/>
            </a:xfrm>
            <a:prstGeom prst="rect">
              <a:avLst/>
            </a:prstGeom>
          </p:spPr>
        </p:pic>
        <p:sp>
          <p:nvSpPr>
            <p:cNvPr id="20" name="Triangle 19"/>
            <p:cNvSpPr/>
            <p:nvPr/>
          </p:nvSpPr>
          <p:spPr>
            <a:xfrm>
              <a:off x="8221992" y="4490956"/>
              <a:ext cx="3970008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/>
            <p:cNvSpPr/>
            <p:nvPr/>
          </p:nvSpPr>
          <p:spPr>
            <a:xfrm>
              <a:off x="8786335" y="4795674"/>
              <a:ext cx="3429729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326" y="5263401"/>
              <a:ext cx="3587340" cy="144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491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735"/>
            <a:ext cx="12192000" cy="7620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713" y="0"/>
            <a:ext cx="12221426" cy="6878156"/>
            <a:chOff x="-14713" y="0"/>
            <a:chExt cx="12221426" cy="6878156"/>
          </a:xfrm>
        </p:grpSpPr>
        <p:sp>
          <p:nvSpPr>
            <p:cNvPr id="8" name="Triangle 7"/>
            <p:cNvSpPr/>
            <p:nvPr/>
          </p:nvSpPr>
          <p:spPr>
            <a:xfrm rot="10800000" flipH="1">
              <a:off x="6116254" y="0"/>
              <a:ext cx="6090459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 rot="10800000" flipH="1">
              <a:off x="6930392" y="2"/>
              <a:ext cx="5261608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 flipH="1">
              <a:off x="0" y="4490956"/>
              <a:ext cx="3953264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 flipH="1">
              <a:off x="-14713" y="4795674"/>
              <a:ext cx="3415264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747" y="171093"/>
              <a:ext cx="4668253" cy="17881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62" y="5263401"/>
              <a:ext cx="3587340" cy="144368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23487" y="441347"/>
            <a:ext cx="78445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DESERT BOTANICAL GARDEN</a:t>
            </a:r>
            <a:endParaRPr lang="en-US" sz="88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84220"/>
            <a:ext cx="12237588" cy="8162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866384"/>
            <a:ext cx="12237590" cy="813356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4713" y="0"/>
            <a:ext cx="12221426" cy="6878156"/>
            <a:chOff x="-14713" y="0"/>
            <a:chExt cx="12221426" cy="6878156"/>
          </a:xfrm>
        </p:grpSpPr>
        <p:sp>
          <p:nvSpPr>
            <p:cNvPr id="17" name="Triangle 16"/>
            <p:cNvSpPr/>
            <p:nvPr/>
          </p:nvSpPr>
          <p:spPr>
            <a:xfrm rot="10800000" flipH="1">
              <a:off x="6116254" y="0"/>
              <a:ext cx="6090459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/>
            <p:cNvSpPr/>
            <p:nvPr/>
          </p:nvSpPr>
          <p:spPr>
            <a:xfrm rot="10800000" flipH="1">
              <a:off x="6930392" y="2"/>
              <a:ext cx="5261608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/>
            <p:cNvSpPr/>
            <p:nvPr/>
          </p:nvSpPr>
          <p:spPr>
            <a:xfrm flipH="1">
              <a:off x="0" y="4490956"/>
              <a:ext cx="3953264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/>
            <p:cNvSpPr/>
            <p:nvPr/>
          </p:nvSpPr>
          <p:spPr>
            <a:xfrm flipH="1">
              <a:off x="-14713" y="4795674"/>
              <a:ext cx="3415264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747" y="171093"/>
              <a:ext cx="4668253" cy="178817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62" y="5263401"/>
              <a:ext cx="3587340" cy="144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7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13" y="-321091"/>
            <a:ext cx="12221426" cy="708328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4713" y="0"/>
            <a:ext cx="12221426" cy="6878156"/>
            <a:chOff x="-14713" y="0"/>
            <a:chExt cx="12221426" cy="6878156"/>
          </a:xfrm>
        </p:grpSpPr>
        <p:sp>
          <p:nvSpPr>
            <p:cNvPr id="15" name="Triangle 14"/>
            <p:cNvSpPr/>
            <p:nvPr/>
          </p:nvSpPr>
          <p:spPr>
            <a:xfrm rot="10800000" flipH="1">
              <a:off x="6116254" y="0"/>
              <a:ext cx="6090459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/>
            <p:cNvSpPr/>
            <p:nvPr/>
          </p:nvSpPr>
          <p:spPr>
            <a:xfrm rot="10800000" flipH="1">
              <a:off x="6930392" y="2"/>
              <a:ext cx="5261608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/>
            <p:cNvSpPr/>
            <p:nvPr/>
          </p:nvSpPr>
          <p:spPr>
            <a:xfrm flipH="1">
              <a:off x="0" y="4490956"/>
              <a:ext cx="3953264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/>
            <p:cNvSpPr/>
            <p:nvPr/>
          </p:nvSpPr>
          <p:spPr>
            <a:xfrm flipH="1">
              <a:off x="-14713" y="4795674"/>
              <a:ext cx="3415264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747" y="171093"/>
              <a:ext cx="4668253" cy="178817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62" y="5263401"/>
              <a:ext cx="3587340" cy="144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5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7315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900"/>
            <a:ext cx="12198558" cy="76240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4713" y="0"/>
            <a:ext cx="12221426" cy="6878156"/>
            <a:chOff x="-14713" y="0"/>
            <a:chExt cx="12221426" cy="6878156"/>
          </a:xfrm>
        </p:grpSpPr>
        <p:sp>
          <p:nvSpPr>
            <p:cNvPr id="8" name="Triangle 7"/>
            <p:cNvSpPr/>
            <p:nvPr/>
          </p:nvSpPr>
          <p:spPr>
            <a:xfrm rot="10800000" flipH="1">
              <a:off x="6116254" y="0"/>
              <a:ext cx="6090459" cy="36777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iangle 8"/>
            <p:cNvSpPr/>
            <p:nvPr/>
          </p:nvSpPr>
          <p:spPr>
            <a:xfrm rot="10800000" flipH="1">
              <a:off x="6930392" y="2"/>
              <a:ext cx="5261608" cy="317725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iangle 9"/>
            <p:cNvSpPr/>
            <p:nvPr/>
          </p:nvSpPr>
          <p:spPr>
            <a:xfrm flipH="1">
              <a:off x="0" y="4490956"/>
              <a:ext cx="3953264" cy="23872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 flipH="1">
              <a:off x="-14713" y="4795674"/>
              <a:ext cx="3415264" cy="2062326"/>
            </a:xfrm>
            <a:prstGeom prst="triangle">
              <a:avLst>
                <a:gd name="adj" fmla="val 100000"/>
              </a:avLst>
            </a:prstGeom>
            <a:solidFill>
              <a:srgbClr val="FFC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747" y="171093"/>
              <a:ext cx="4668253" cy="17881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62" y="5263401"/>
              <a:ext cx="3587340" cy="1443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0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Macintosh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Yee</dc:creator>
  <cp:lastModifiedBy>Justin Yee</cp:lastModifiedBy>
  <cp:revision>11</cp:revision>
  <dcterms:created xsi:type="dcterms:W3CDTF">2017-10-23T21:57:06Z</dcterms:created>
  <dcterms:modified xsi:type="dcterms:W3CDTF">2017-10-24T23:39:07Z</dcterms:modified>
</cp:coreProperties>
</file>